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4" r:id="rId5"/>
    <p:sldId id="285" r:id="rId6"/>
    <p:sldId id="281" r:id="rId7"/>
    <p:sldId id="280" r:id="rId8"/>
    <p:sldId id="282" r:id="rId9"/>
    <p:sldId id="287" r:id="rId10"/>
    <p:sldId id="288" r:id="rId11"/>
    <p:sldId id="296" r:id="rId12"/>
    <p:sldId id="292" r:id="rId13"/>
    <p:sldId id="293" r:id="rId14"/>
    <p:sldId id="294" r:id="rId15"/>
    <p:sldId id="289" r:id="rId16"/>
    <p:sldId id="290" r:id="rId17"/>
    <p:sldId id="291" r:id="rId18"/>
    <p:sldId id="295" r:id="rId19"/>
    <p:sldId id="283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EDF"/>
    <a:srgbClr val="20A6C6"/>
    <a:srgbClr val="35B19D"/>
    <a:srgbClr val="4D4D4D"/>
    <a:srgbClr val="B92D14"/>
    <a:srgbClr val="35759D"/>
    <a:srgbClr val="DEDEDE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98" d="100"/>
          <a:sy n="98" d="100"/>
        </p:scale>
        <p:origin x="36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&#1090;&#1074;&#1086;&#1088;&#1095;&#1077;&#1089;&#1082;&#1072;&#1103;%20&#1083;&#1072;&#1073;&#1086;&#1088;&#1072;&#1090;&#1086;&#1088;&#1080;&#1103;%20&#1085;&#1086;&#1103;&#1073;&#1088;&#1100;%202022" TargetMode="Externa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&#1090;&#1074;&#1086;&#1088;&#1095;&#1077;&#1089;&#1082;&#1072;&#1103;%20&#1083;&#1072;&#1073;&#1086;&#1088;&#1072;&#1090;&#1086;&#1088;&#1080;&#1103;%20&#1085;&#1086;&#1103;&#1073;&#1088;&#1100;%202022" TargetMode="Externa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E8075-3BAA-4F56-80D9-14586FE77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2407F-A044-4E12-AC89-E4DC5666BBC8}">
      <dgm:prSet/>
      <dgm:spPr/>
      <dgm:t>
        <a:bodyPr/>
        <a:lstStyle/>
        <a:p>
          <a:pPr algn="ctr" rtl="0"/>
          <a:r>
            <a:rPr lang="ru-RU" sz="2400" b="1" dirty="0">
              <a:solidFill>
                <a:srgbClr val="FFC000"/>
              </a:solidFill>
            </a:rPr>
            <a:t>МУНИЦИПАЛЬНЫЙ ИННОВАЦИОННЫЙ ПРОЕКТ </a:t>
          </a:r>
          <a:br>
            <a:rPr lang="ru-RU" sz="2400" b="1" dirty="0">
              <a:solidFill>
                <a:srgbClr val="FFC000"/>
              </a:solidFill>
            </a:rPr>
          </a:br>
          <a:br>
            <a:rPr lang="ru-RU" sz="2400" b="1" dirty="0">
              <a:solidFill>
                <a:srgbClr val="FFC000"/>
              </a:solidFill>
            </a:rPr>
          </a:br>
          <a:r>
            <a:rPr lang="ru-RU" sz="2400" dirty="0">
              <a:latin typeface="Times New Roman" pitchFamily="18" charset="0"/>
              <a:cs typeface="Times New Roman" pitchFamily="18" charset="0"/>
            </a:rPr>
            <a:t>реализации профессионально-методических ресурсов учителей по формированию и развитию функциональной грамотности обучающихся по различным предметным направлениям в условиях осуществления сетевого взаимодействия </a:t>
          </a:r>
          <a:r>
            <a: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средствами работы творческой лаборатории по теме: «Методический конструктор современного урока: современные образовательные технологии для обеспечения функциональной грамотности обучающихся». </a:t>
          </a:r>
        </a:p>
      </dgm:t>
    </dgm:pt>
    <dgm:pt modelId="{B0306725-3A91-4C80-BA55-F2647744E085}" type="parTrans" cxnId="{BD7DE5E7-BEC3-4E59-911F-E5E33FFF5C07}">
      <dgm:prSet/>
      <dgm:spPr/>
      <dgm:t>
        <a:bodyPr/>
        <a:lstStyle/>
        <a:p>
          <a:endParaRPr lang="ru-RU"/>
        </a:p>
      </dgm:t>
    </dgm:pt>
    <dgm:pt modelId="{3D168780-470F-4B52-BBB9-F31349998EB9}" type="sibTrans" cxnId="{BD7DE5E7-BEC3-4E59-911F-E5E33FFF5C07}">
      <dgm:prSet/>
      <dgm:spPr/>
      <dgm:t>
        <a:bodyPr/>
        <a:lstStyle/>
        <a:p>
          <a:endParaRPr lang="ru-RU"/>
        </a:p>
      </dgm:t>
    </dgm:pt>
    <dgm:pt modelId="{FB5C97D1-3E50-401A-BD94-E2A31F8F0701}" type="pres">
      <dgm:prSet presAssocID="{D6DE8075-3BAA-4F56-80D9-14586FE77D65}" presName="linear" presStyleCnt="0">
        <dgm:presLayoutVars>
          <dgm:animLvl val="lvl"/>
          <dgm:resizeHandles val="exact"/>
        </dgm:presLayoutVars>
      </dgm:prSet>
      <dgm:spPr/>
    </dgm:pt>
    <dgm:pt modelId="{FD0CD569-CF1C-4366-B84F-DC18298B714A}" type="pres">
      <dgm:prSet presAssocID="{7C92407F-A044-4E12-AC89-E4DC5666BBC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7893530-5629-4940-A599-265BFC76968C}" type="presOf" srcId="{D6DE8075-3BAA-4F56-80D9-14586FE77D65}" destId="{FB5C97D1-3E50-401A-BD94-E2A31F8F0701}" srcOrd="0" destOrd="0" presId="urn:microsoft.com/office/officeart/2005/8/layout/vList2"/>
    <dgm:cxn modelId="{BD7DE5E7-BEC3-4E59-911F-E5E33FFF5C07}" srcId="{D6DE8075-3BAA-4F56-80D9-14586FE77D65}" destId="{7C92407F-A044-4E12-AC89-E4DC5666BBC8}" srcOrd="0" destOrd="0" parTransId="{B0306725-3A91-4C80-BA55-F2647744E085}" sibTransId="{3D168780-470F-4B52-BBB9-F31349998EB9}"/>
    <dgm:cxn modelId="{C0DF17E8-6A08-4B0D-AC14-7BBC062998CE}" type="presOf" srcId="{7C92407F-A044-4E12-AC89-E4DC5666BBC8}" destId="{FD0CD569-CF1C-4366-B84F-DC18298B714A}" srcOrd="0" destOrd="0" presId="urn:microsoft.com/office/officeart/2005/8/layout/vList2"/>
    <dgm:cxn modelId="{A792A863-15CD-49CD-A632-D257A9342475}" type="presParOf" srcId="{FB5C97D1-3E50-401A-BD94-E2A31F8F0701}" destId="{FD0CD569-CF1C-4366-B84F-DC18298B71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5F419-C121-4BD1-BBB1-1F7CC9317F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935695-7D50-491E-B395-86D9CB19E4E5}">
      <dgm:prSet custT="1"/>
      <dgm:spPr/>
      <dgm:t>
        <a:bodyPr/>
        <a:lstStyle/>
        <a:p>
          <a:pPr algn="ctr" rtl="0"/>
          <a:r>
            <a: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Планируемые результаты:</a:t>
          </a:r>
        </a:p>
      </dgm:t>
    </dgm:pt>
    <dgm:pt modelId="{7357056C-0FD9-4038-83D6-D5BA259CD26F}" type="parTrans" cxnId="{F9E178C2-816D-4395-8C09-C2DDE864E3AA}">
      <dgm:prSet/>
      <dgm:spPr/>
      <dgm:t>
        <a:bodyPr/>
        <a:lstStyle/>
        <a:p>
          <a:endParaRPr lang="ru-RU"/>
        </a:p>
      </dgm:t>
    </dgm:pt>
    <dgm:pt modelId="{79097B95-0B46-400D-BA23-854C5B06BC23}" type="sibTrans" cxnId="{F9E178C2-816D-4395-8C09-C2DDE864E3AA}">
      <dgm:prSet/>
      <dgm:spPr/>
      <dgm:t>
        <a:bodyPr/>
        <a:lstStyle/>
        <a:p>
          <a:endParaRPr lang="ru-RU"/>
        </a:p>
      </dgm:t>
    </dgm:pt>
    <dgm:pt modelId="{EB31D975-B669-418C-B8AC-C1077762C498}">
      <dgm:prSet/>
      <dgm:spPr/>
      <dgm:t>
        <a:bodyPr/>
        <a:lstStyle/>
        <a:p>
          <a:pPr rtl="0"/>
          <a:r>
            <a:rPr lang="ru-RU"/>
            <a:t>Повышение компетенции учителей ШНОР, ШФЗР по подготовке заданий и уроков с целью формирования и развития функциональной грамотности.</a:t>
          </a:r>
        </a:p>
      </dgm:t>
    </dgm:pt>
    <dgm:pt modelId="{A60A6CD6-A156-4647-8D76-C86ECF259040}" type="parTrans" cxnId="{D841CFCD-F10D-485D-BA2D-42A208260DAD}">
      <dgm:prSet/>
      <dgm:spPr/>
      <dgm:t>
        <a:bodyPr/>
        <a:lstStyle/>
        <a:p>
          <a:endParaRPr lang="ru-RU"/>
        </a:p>
      </dgm:t>
    </dgm:pt>
    <dgm:pt modelId="{341C52BD-2489-4D8D-9E6C-A3CC1AEDFD89}" type="sibTrans" cxnId="{D841CFCD-F10D-485D-BA2D-42A208260DAD}">
      <dgm:prSet/>
      <dgm:spPr/>
      <dgm:t>
        <a:bodyPr/>
        <a:lstStyle/>
        <a:p>
          <a:endParaRPr lang="ru-RU"/>
        </a:p>
      </dgm:t>
    </dgm:pt>
    <dgm:pt modelId="{EFDEDF0C-CA3F-4362-948B-DCD2AB0109BE}">
      <dgm:prSet/>
      <dgm:spPr/>
      <dgm:t>
        <a:bodyPr/>
        <a:lstStyle/>
        <a:p>
          <a:pPr rtl="0"/>
          <a:r>
            <a:rPr lang="ru-RU"/>
            <a:t>Повышение компетенции учителей школ-лидеров в процессе диссеминации инновационного педагогического опыта</a:t>
          </a:r>
        </a:p>
      </dgm:t>
    </dgm:pt>
    <dgm:pt modelId="{E159EA7F-1465-4CCB-920F-AD4BFF1407A7}" type="parTrans" cxnId="{C28F5676-85FC-40E6-8815-E62FF66ABF77}">
      <dgm:prSet/>
      <dgm:spPr/>
      <dgm:t>
        <a:bodyPr/>
        <a:lstStyle/>
        <a:p>
          <a:endParaRPr lang="ru-RU"/>
        </a:p>
      </dgm:t>
    </dgm:pt>
    <dgm:pt modelId="{E3FFEE8F-A1E5-427E-B537-DD2738356809}" type="sibTrans" cxnId="{C28F5676-85FC-40E6-8815-E62FF66ABF77}">
      <dgm:prSet/>
      <dgm:spPr/>
      <dgm:t>
        <a:bodyPr/>
        <a:lstStyle/>
        <a:p>
          <a:endParaRPr lang="ru-RU"/>
        </a:p>
      </dgm:t>
    </dgm:pt>
    <dgm:pt modelId="{C195A904-7F6C-4961-9250-9CC5AD071658}">
      <dgm:prSet/>
      <dgm:spPr/>
      <dgm:t>
        <a:bodyPr/>
        <a:lstStyle/>
        <a:p>
          <a:pPr rtl="0"/>
          <a:r>
            <a:rPr lang="ru-RU"/>
            <a:t>Улучшение образовательных достижений учащихся для жизни.</a:t>
          </a:r>
        </a:p>
      </dgm:t>
    </dgm:pt>
    <dgm:pt modelId="{776D1A06-E399-4CA6-AA34-983E093B1DBE}" type="parTrans" cxnId="{2AA78AC3-8655-448C-AF14-4019B0ABD9C2}">
      <dgm:prSet/>
      <dgm:spPr/>
      <dgm:t>
        <a:bodyPr/>
        <a:lstStyle/>
        <a:p>
          <a:endParaRPr lang="ru-RU"/>
        </a:p>
      </dgm:t>
    </dgm:pt>
    <dgm:pt modelId="{6A114F92-A178-4AB6-B07B-D61DB460B69B}" type="sibTrans" cxnId="{2AA78AC3-8655-448C-AF14-4019B0ABD9C2}">
      <dgm:prSet/>
      <dgm:spPr/>
      <dgm:t>
        <a:bodyPr/>
        <a:lstStyle/>
        <a:p>
          <a:endParaRPr lang="ru-RU"/>
        </a:p>
      </dgm:t>
    </dgm:pt>
    <dgm:pt modelId="{58FC882B-2374-4BF3-BA81-EF1B79A2D3D0}">
      <dgm:prSet/>
      <dgm:spPr/>
      <dgm:t>
        <a:bodyPr/>
        <a:lstStyle/>
        <a:p>
          <a:pPr rtl="0"/>
          <a:r>
            <a:rPr lang="ru-RU"/>
            <a:t>Повышение эффективности урока как результат улучшения качества технологических карт уроков. </a:t>
          </a:r>
        </a:p>
      </dgm:t>
    </dgm:pt>
    <dgm:pt modelId="{4F1561A7-7292-409D-9E3C-BBB3A3E8EA70}" type="parTrans" cxnId="{83BA09DF-5084-410C-B7E5-886F59B6F461}">
      <dgm:prSet/>
      <dgm:spPr/>
      <dgm:t>
        <a:bodyPr/>
        <a:lstStyle/>
        <a:p>
          <a:endParaRPr lang="ru-RU"/>
        </a:p>
      </dgm:t>
    </dgm:pt>
    <dgm:pt modelId="{4FA45B22-13D5-4DC8-9A9F-2654C172277E}" type="sibTrans" cxnId="{83BA09DF-5084-410C-B7E5-886F59B6F461}">
      <dgm:prSet/>
      <dgm:spPr/>
      <dgm:t>
        <a:bodyPr/>
        <a:lstStyle/>
        <a:p>
          <a:endParaRPr lang="ru-RU"/>
        </a:p>
      </dgm:t>
    </dgm:pt>
    <dgm:pt modelId="{4D13CA83-A170-49AE-A5BF-E9CF8973DB72}">
      <dgm:prSet/>
      <dgm:spPr/>
      <dgm:t>
        <a:bodyPr/>
        <a:lstStyle/>
        <a:p>
          <a:pPr rtl="0"/>
          <a:r>
            <a:rPr lang="ru-RU"/>
            <a:t>Создание эффективной системы муниципального сетевого взаимодействия.</a:t>
          </a:r>
        </a:p>
      </dgm:t>
    </dgm:pt>
    <dgm:pt modelId="{8D0E86A7-54A5-4296-A765-A882CCC5CDA0}" type="parTrans" cxnId="{1D06CF6F-1784-4565-AAA9-DE256A7B9815}">
      <dgm:prSet/>
      <dgm:spPr/>
      <dgm:t>
        <a:bodyPr/>
        <a:lstStyle/>
        <a:p>
          <a:endParaRPr lang="ru-RU"/>
        </a:p>
      </dgm:t>
    </dgm:pt>
    <dgm:pt modelId="{204A4814-0322-45B9-A381-9C4F8FF20115}" type="sibTrans" cxnId="{1D06CF6F-1784-4565-AAA9-DE256A7B9815}">
      <dgm:prSet/>
      <dgm:spPr/>
      <dgm:t>
        <a:bodyPr/>
        <a:lstStyle/>
        <a:p>
          <a:endParaRPr lang="ru-RU"/>
        </a:p>
      </dgm:t>
    </dgm:pt>
    <dgm:pt modelId="{A5AED7F7-291D-4D64-9731-92AD19404643}" type="pres">
      <dgm:prSet presAssocID="{6A85F419-C121-4BD1-BBB1-1F7CC9317F96}" presName="linear" presStyleCnt="0">
        <dgm:presLayoutVars>
          <dgm:animLvl val="lvl"/>
          <dgm:resizeHandles val="exact"/>
        </dgm:presLayoutVars>
      </dgm:prSet>
      <dgm:spPr/>
    </dgm:pt>
    <dgm:pt modelId="{D01F5C46-096A-4190-BDC7-C7377439E55D}" type="pres">
      <dgm:prSet presAssocID="{8C935695-7D50-491E-B395-86D9CB19E4E5}" presName="parentText" presStyleLbl="node1" presStyleIdx="0" presStyleCnt="6">
        <dgm:presLayoutVars>
          <dgm:chMax val="0"/>
          <dgm:bulletEnabled val="1"/>
        </dgm:presLayoutVars>
      </dgm:prSet>
      <dgm:spPr>
        <a:prstGeom prst="downArrow">
          <a:avLst/>
        </a:prstGeom>
      </dgm:spPr>
    </dgm:pt>
    <dgm:pt modelId="{198AA524-1DE5-434E-82F2-58DE650FD439}" type="pres">
      <dgm:prSet presAssocID="{79097B95-0B46-400D-BA23-854C5B06BC23}" presName="spacer" presStyleCnt="0"/>
      <dgm:spPr/>
    </dgm:pt>
    <dgm:pt modelId="{A5F01BEB-D440-45E6-9799-EA8D89484D26}" type="pres">
      <dgm:prSet presAssocID="{EB31D975-B669-418C-B8AC-C1077762C49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A03734-A7EB-44EB-AA80-F68EA8E805C4}" type="pres">
      <dgm:prSet presAssocID="{341C52BD-2489-4D8D-9E6C-A3CC1AEDFD89}" presName="spacer" presStyleCnt="0"/>
      <dgm:spPr/>
    </dgm:pt>
    <dgm:pt modelId="{4DB98C76-74B3-42B8-870A-80185F361213}" type="pres">
      <dgm:prSet presAssocID="{EFDEDF0C-CA3F-4362-948B-DCD2AB0109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C52D11-A24F-4C68-9049-B04EDA9A3F04}" type="pres">
      <dgm:prSet presAssocID="{E3FFEE8F-A1E5-427E-B537-DD2738356809}" presName="spacer" presStyleCnt="0"/>
      <dgm:spPr/>
    </dgm:pt>
    <dgm:pt modelId="{B0E134E9-8CFE-4FB7-B368-568EE21262E6}" type="pres">
      <dgm:prSet presAssocID="{C195A904-7F6C-4961-9250-9CC5AD0716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585B74C-6F10-4B3A-B7EA-F52D06ACDED7}" type="pres">
      <dgm:prSet presAssocID="{6A114F92-A178-4AB6-B07B-D61DB460B69B}" presName="spacer" presStyleCnt="0"/>
      <dgm:spPr/>
    </dgm:pt>
    <dgm:pt modelId="{ECB5EAE0-85D3-488B-961D-FD2FF76699AA}" type="pres">
      <dgm:prSet presAssocID="{58FC882B-2374-4BF3-BA81-EF1B79A2D3D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71F76C-0E9C-44E1-927D-AAE8B0F4FEA5}" type="pres">
      <dgm:prSet presAssocID="{4FA45B22-13D5-4DC8-9A9F-2654C172277E}" presName="spacer" presStyleCnt="0"/>
      <dgm:spPr/>
    </dgm:pt>
    <dgm:pt modelId="{91605C23-6792-42C6-BB5A-7952B7F3CF0C}" type="pres">
      <dgm:prSet presAssocID="{4D13CA83-A170-49AE-A5BF-E9CF8973DB7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E84FD01-3C17-4ECC-8AAB-9C395383FC17}" type="presOf" srcId="{4D13CA83-A170-49AE-A5BF-E9CF8973DB72}" destId="{91605C23-6792-42C6-BB5A-7952B7F3CF0C}" srcOrd="0" destOrd="0" presId="urn:microsoft.com/office/officeart/2005/8/layout/vList2"/>
    <dgm:cxn modelId="{5A41C419-02C4-4DD3-8204-C27CD732D40D}" type="presOf" srcId="{EFDEDF0C-CA3F-4362-948B-DCD2AB0109BE}" destId="{4DB98C76-74B3-42B8-870A-80185F361213}" srcOrd="0" destOrd="0" presId="urn:microsoft.com/office/officeart/2005/8/layout/vList2"/>
    <dgm:cxn modelId="{33F8CE19-2121-47A8-AD43-8C400C644440}" type="presOf" srcId="{C195A904-7F6C-4961-9250-9CC5AD071658}" destId="{B0E134E9-8CFE-4FB7-B368-568EE21262E6}" srcOrd="0" destOrd="0" presId="urn:microsoft.com/office/officeart/2005/8/layout/vList2"/>
    <dgm:cxn modelId="{ACE0292A-2EB8-4AB3-A471-57E8090CFEC5}" type="presOf" srcId="{58FC882B-2374-4BF3-BA81-EF1B79A2D3D0}" destId="{ECB5EAE0-85D3-488B-961D-FD2FF76699AA}" srcOrd="0" destOrd="0" presId="urn:microsoft.com/office/officeart/2005/8/layout/vList2"/>
    <dgm:cxn modelId="{41BEF164-01E5-4200-AA3B-25F1374B5BC6}" type="presOf" srcId="{EB31D975-B669-418C-B8AC-C1077762C498}" destId="{A5F01BEB-D440-45E6-9799-EA8D89484D26}" srcOrd="0" destOrd="0" presId="urn:microsoft.com/office/officeart/2005/8/layout/vList2"/>
    <dgm:cxn modelId="{1D06CF6F-1784-4565-AAA9-DE256A7B9815}" srcId="{6A85F419-C121-4BD1-BBB1-1F7CC9317F96}" destId="{4D13CA83-A170-49AE-A5BF-E9CF8973DB72}" srcOrd="5" destOrd="0" parTransId="{8D0E86A7-54A5-4296-A765-A882CCC5CDA0}" sibTransId="{204A4814-0322-45B9-A381-9C4F8FF20115}"/>
    <dgm:cxn modelId="{C28F5676-85FC-40E6-8815-E62FF66ABF77}" srcId="{6A85F419-C121-4BD1-BBB1-1F7CC9317F96}" destId="{EFDEDF0C-CA3F-4362-948B-DCD2AB0109BE}" srcOrd="2" destOrd="0" parTransId="{E159EA7F-1465-4CCB-920F-AD4BFF1407A7}" sibTransId="{E3FFEE8F-A1E5-427E-B537-DD2738356809}"/>
    <dgm:cxn modelId="{F42010AF-7164-4B5A-B8BD-6DBA6B31C009}" type="presOf" srcId="{8C935695-7D50-491E-B395-86D9CB19E4E5}" destId="{D01F5C46-096A-4190-BDC7-C7377439E55D}" srcOrd="0" destOrd="0" presId="urn:microsoft.com/office/officeart/2005/8/layout/vList2"/>
    <dgm:cxn modelId="{F9E178C2-816D-4395-8C09-C2DDE864E3AA}" srcId="{6A85F419-C121-4BD1-BBB1-1F7CC9317F96}" destId="{8C935695-7D50-491E-B395-86D9CB19E4E5}" srcOrd="0" destOrd="0" parTransId="{7357056C-0FD9-4038-83D6-D5BA259CD26F}" sibTransId="{79097B95-0B46-400D-BA23-854C5B06BC23}"/>
    <dgm:cxn modelId="{2AA78AC3-8655-448C-AF14-4019B0ABD9C2}" srcId="{6A85F419-C121-4BD1-BBB1-1F7CC9317F96}" destId="{C195A904-7F6C-4961-9250-9CC5AD071658}" srcOrd="3" destOrd="0" parTransId="{776D1A06-E399-4CA6-AA34-983E093B1DBE}" sibTransId="{6A114F92-A178-4AB6-B07B-D61DB460B69B}"/>
    <dgm:cxn modelId="{D841CFCD-F10D-485D-BA2D-42A208260DAD}" srcId="{6A85F419-C121-4BD1-BBB1-1F7CC9317F96}" destId="{EB31D975-B669-418C-B8AC-C1077762C498}" srcOrd="1" destOrd="0" parTransId="{A60A6CD6-A156-4647-8D76-C86ECF259040}" sibTransId="{341C52BD-2489-4D8D-9E6C-A3CC1AEDFD89}"/>
    <dgm:cxn modelId="{83BA09DF-5084-410C-B7E5-886F59B6F461}" srcId="{6A85F419-C121-4BD1-BBB1-1F7CC9317F96}" destId="{58FC882B-2374-4BF3-BA81-EF1B79A2D3D0}" srcOrd="4" destOrd="0" parTransId="{4F1561A7-7292-409D-9E3C-BBB3A3E8EA70}" sibTransId="{4FA45B22-13D5-4DC8-9A9F-2654C172277E}"/>
    <dgm:cxn modelId="{19BF88EC-CE6F-4801-8EA4-4F81AE906CAF}" type="presOf" srcId="{6A85F419-C121-4BD1-BBB1-1F7CC9317F96}" destId="{A5AED7F7-291D-4D64-9731-92AD19404643}" srcOrd="0" destOrd="0" presId="urn:microsoft.com/office/officeart/2005/8/layout/vList2"/>
    <dgm:cxn modelId="{5D0BD37C-503B-48F3-9271-03D9E3BF92C3}" type="presParOf" srcId="{A5AED7F7-291D-4D64-9731-92AD19404643}" destId="{D01F5C46-096A-4190-BDC7-C7377439E55D}" srcOrd="0" destOrd="0" presId="urn:microsoft.com/office/officeart/2005/8/layout/vList2"/>
    <dgm:cxn modelId="{68CF2979-533C-4217-830C-925C5B2E8CD4}" type="presParOf" srcId="{A5AED7F7-291D-4D64-9731-92AD19404643}" destId="{198AA524-1DE5-434E-82F2-58DE650FD439}" srcOrd="1" destOrd="0" presId="urn:microsoft.com/office/officeart/2005/8/layout/vList2"/>
    <dgm:cxn modelId="{08857622-3DE7-481E-B3F8-B2F9ADEAE810}" type="presParOf" srcId="{A5AED7F7-291D-4D64-9731-92AD19404643}" destId="{A5F01BEB-D440-45E6-9799-EA8D89484D26}" srcOrd="2" destOrd="0" presId="urn:microsoft.com/office/officeart/2005/8/layout/vList2"/>
    <dgm:cxn modelId="{91B4D57E-F90A-4E19-8976-759E4B12669F}" type="presParOf" srcId="{A5AED7F7-291D-4D64-9731-92AD19404643}" destId="{45A03734-A7EB-44EB-AA80-F68EA8E805C4}" srcOrd="3" destOrd="0" presId="urn:microsoft.com/office/officeart/2005/8/layout/vList2"/>
    <dgm:cxn modelId="{5771E752-2815-407D-9351-EBB9E5B3B625}" type="presParOf" srcId="{A5AED7F7-291D-4D64-9731-92AD19404643}" destId="{4DB98C76-74B3-42B8-870A-80185F361213}" srcOrd="4" destOrd="0" presId="urn:microsoft.com/office/officeart/2005/8/layout/vList2"/>
    <dgm:cxn modelId="{53F79FBE-62B1-408E-8FF5-54A11418EC26}" type="presParOf" srcId="{A5AED7F7-291D-4D64-9731-92AD19404643}" destId="{8AC52D11-A24F-4C68-9049-B04EDA9A3F04}" srcOrd="5" destOrd="0" presId="urn:microsoft.com/office/officeart/2005/8/layout/vList2"/>
    <dgm:cxn modelId="{CC9DAC89-D95A-4E7A-95C7-8EE3294CEA0C}" type="presParOf" srcId="{A5AED7F7-291D-4D64-9731-92AD19404643}" destId="{B0E134E9-8CFE-4FB7-B368-568EE21262E6}" srcOrd="6" destOrd="0" presId="urn:microsoft.com/office/officeart/2005/8/layout/vList2"/>
    <dgm:cxn modelId="{AC2662BB-3096-4FBE-891A-6B3B8EE749DF}" type="presParOf" srcId="{A5AED7F7-291D-4D64-9731-92AD19404643}" destId="{5585B74C-6F10-4B3A-B7EA-F52D06ACDED7}" srcOrd="7" destOrd="0" presId="urn:microsoft.com/office/officeart/2005/8/layout/vList2"/>
    <dgm:cxn modelId="{836FFD7C-FC06-4BDB-A033-55440A4F0A46}" type="presParOf" srcId="{A5AED7F7-291D-4D64-9731-92AD19404643}" destId="{ECB5EAE0-85D3-488B-961D-FD2FF76699AA}" srcOrd="8" destOrd="0" presId="urn:microsoft.com/office/officeart/2005/8/layout/vList2"/>
    <dgm:cxn modelId="{F7E86CB1-E257-4A61-B9D0-E91B9882169C}" type="presParOf" srcId="{A5AED7F7-291D-4D64-9731-92AD19404643}" destId="{5871F76C-0E9C-44E1-927D-AAE8B0F4FEA5}" srcOrd="9" destOrd="0" presId="urn:microsoft.com/office/officeart/2005/8/layout/vList2"/>
    <dgm:cxn modelId="{014E2053-6779-4E58-801A-E4D9F4C28F85}" type="presParOf" srcId="{A5AED7F7-291D-4D64-9731-92AD19404643}" destId="{91605C23-6792-42C6-BB5A-7952B7F3CF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D433C-607C-496D-9491-05553D2BB1E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DD116-EFC9-452F-8284-87F4720F5AB8}">
      <dgm:prSet/>
      <dgm:spPr>
        <a:solidFill>
          <a:schemeClr val="accent2">
            <a:lumMod val="20000"/>
            <a:lumOff val="80000"/>
          </a:schemeClr>
        </a:solidFill>
        <a:effectLst/>
      </dgm:spPr>
      <dgm:t>
        <a:bodyPr/>
        <a:lstStyle/>
        <a:p>
          <a:pPr rtl="0"/>
          <a:r>
            <a: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Результатом работы</a:t>
          </a:r>
        </a:p>
      </dgm:t>
    </dgm:pt>
    <dgm:pt modelId="{6C0FAC5E-E546-4FA4-8DA8-A4F2AF9859A4}" type="parTrans" cxnId="{1E5635DA-F5B5-4E8C-8600-F5BF68C98512}">
      <dgm:prSet/>
      <dgm:spPr/>
      <dgm:t>
        <a:bodyPr/>
        <a:lstStyle/>
        <a:p>
          <a:endParaRPr lang="ru-RU"/>
        </a:p>
      </dgm:t>
    </dgm:pt>
    <dgm:pt modelId="{5B78582C-5E8F-4AB3-932E-53FB8EE0FB18}" type="sibTrans" cxnId="{1E5635DA-F5B5-4E8C-8600-F5BF68C98512}">
      <dgm:prSet/>
      <dgm:spPr/>
      <dgm:t>
        <a:bodyPr/>
        <a:lstStyle/>
        <a:p>
          <a:endParaRPr lang="ru-RU"/>
        </a:p>
      </dgm:t>
    </dgm:pt>
    <dgm:pt modelId="{B0E032D8-6D8A-4699-9156-CC3A59ECB7F1}" type="pres">
      <dgm:prSet presAssocID="{A48D433C-607C-496D-9491-05553D2BB1E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33B2C37-59EE-440F-BD8A-7982D413A899}" type="pres">
      <dgm:prSet presAssocID="{5B0DD116-EFC9-452F-8284-87F4720F5AB8}" presName="circle1" presStyleLbl="node1" presStyleIdx="0" presStyleCnt="1"/>
      <dgm:spPr/>
    </dgm:pt>
    <dgm:pt modelId="{A2C96159-F4BB-4CA6-8E1C-B431A2A31947}" type="pres">
      <dgm:prSet presAssocID="{5B0DD116-EFC9-452F-8284-87F4720F5AB8}" presName="space" presStyleCnt="0"/>
      <dgm:spPr/>
    </dgm:pt>
    <dgm:pt modelId="{8E1234EE-3F9E-41A9-89AD-B7C4449C058D}" type="pres">
      <dgm:prSet presAssocID="{5B0DD116-EFC9-452F-8284-87F4720F5AB8}" presName="rect1" presStyleLbl="alignAcc1" presStyleIdx="0" presStyleCnt="1"/>
      <dgm:spPr>
        <a:prstGeom prst="notchedRightArrow">
          <a:avLst/>
        </a:prstGeom>
      </dgm:spPr>
    </dgm:pt>
    <dgm:pt modelId="{AE74A479-8211-4FB8-A08C-505598558565}" type="pres">
      <dgm:prSet presAssocID="{5B0DD116-EFC9-452F-8284-87F4720F5AB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33F273A-6E58-4CBC-9CD5-45975440AB74}" type="presOf" srcId="{A48D433C-607C-496D-9491-05553D2BB1EF}" destId="{B0E032D8-6D8A-4699-9156-CC3A59ECB7F1}" srcOrd="0" destOrd="0" presId="urn:microsoft.com/office/officeart/2005/8/layout/target3"/>
    <dgm:cxn modelId="{58063945-B09D-4077-96D4-5AF9BE92CCED}" type="presOf" srcId="{5B0DD116-EFC9-452F-8284-87F4720F5AB8}" destId="{8E1234EE-3F9E-41A9-89AD-B7C4449C058D}" srcOrd="0" destOrd="0" presId="urn:microsoft.com/office/officeart/2005/8/layout/target3"/>
    <dgm:cxn modelId="{F1D21390-B154-4BDB-AEC8-420CC5F888EF}" type="presOf" srcId="{5B0DD116-EFC9-452F-8284-87F4720F5AB8}" destId="{AE74A479-8211-4FB8-A08C-505598558565}" srcOrd="1" destOrd="0" presId="urn:microsoft.com/office/officeart/2005/8/layout/target3"/>
    <dgm:cxn modelId="{1E5635DA-F5B5-4E8C-8600-F5BF68C98512}" srcId="{A48D433C-607C-496D-9491-05553D2BB1EF}" destId="{5B0DD116-EFC9-452F-8284-87F4720F5AB8}" srcOrd="0" destOrd="0" parTransId="{6C0FAC5E-E546-4FA4-8DA8-A4F2AF9859A4}" sibTransId="{5B78582C-5E8F-4AB3-932E-53FB8EE0FB18}"/>
    <dgm:cxn modelId="{50E8FF09-4AFC-42E9-9EF5-924A8BDEB582}" type="presParOf" srcId="{B0E032D8-6D8A-4699-9156-CC3A59ECB7F1}" destId="{F33B2C37-59EE-440F-BD8A-7982D413A899}" srcOrd="0" destOrd="0" presId="urn:microsoft.com/office/officeart/2005/8/layout/target3"/>
    <dgm:cxn modelId="{573FCB01-5D47-4B38-8538-D75E15DD5350}" type="presParOf" srcId="{B0E032D8-6D8A-4699-9156-CC3A59ECB7F1}" destId="{A2C96159-F4BB-4CA6-8E1C-B431A2A31947}" srcOrd="1" destOrd="0" presId="urn:microsoft.com/office/officeart/2005/8/layout/target3"/>
    <dgm:cxn modelId="{C5579B09-F0E6-4E2F-8F52-9CCDA25DB8BE}" type="presParOf" srcId="{B0E032D8-6D8A-4699-9156-CC3A59ECB7F1}" destId="{8E1234EE-3F9E-41A9-89AD-B7C4449C058D}" srcOrd="2" destOrd="0" presId="urn:microsoft.com/office/officeart/2005/8/layout/target3"/>
    <dgm:cxn modelId="{2DB02858-527A-4723-BA00-949ADCB3172C}" type="presParOf" srcId="{B0E032D8-6D8A-4699-9156-CC3A59ECB7F1}" destId="{AE74A479-8211-4FB8-A08C-50559855856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E775BA-BA8F-4281-9033-9C9F6A742B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DF7B15-AE39-491F-9AAD-E97CE0587C95}">
      <dgm:prSet/>
      <dgm:spPr/>
      <dgm:t>
        <a:bodyPr/>
        <a:lstStyle/>
        <a:p>
          <a:pPr rtl="0"/>
          <a:r>
            <a:rPr lang="ru-RU" dirty="0"/>
            <a:t>проектных команд школ и совместных обсуждений стало </a:t>
          </a:r>
          <a:r>
            <a:rPr lang="ru-RU" dirty="0">
              <a:solidFill>
                <a:srgbClr val="FFFF00"/>
              </a:solidFill>
            </a:rPr>
            <a:t>выявление проблемных зон, повышение методического уровня преподавания предметов, практический опыт использования заданий из открытого банка и разработки поурочных заданий</a:t>
          </a:r>
          <a:r>
            <a:rPr lang="ru-RU" dirty="0"/>
            <a:t>, направленных на развитие функциональной грамотности обучающихся в образовательный процесс. </a:t>
          </a:r>
        </a:p>
      </dgm:t>
    </dgm:pt>
    <dgm:pt modelId="{2CA2AB97-DDD5-447C-906B-81B7F302F37C}" type="parTrans" cxnId="{89B36CD7-486C-464E-8DBB-3F32268215C6}">
      <dgm:prSet/>
      <dgm:spPr/>
      <dgm:t>
        <a:bodyPr/>
        <a:lstStyle/>
        <a:p>
          <a:endParaRPr lang="ru-RU"/>
        </a:p>
      </dgm:t>
    </dgm:pt>
    <dgm:pt modelId="{3F9A01E8-BDE5-470A-884C-A2CD2E22AC77}" type="sibTrans" cxnId="{89B36CD7-486C-464E-8DBB-3F32268215C6}">
      <dgm:prSet/>
      <dgm:spPr/>
      <dgm:t>
        <a:bodyPr/>
        <a:lstStyle/>
        <a:p>
          <a:endParaRPr lang="ru-RU"/>
        </a:p>
      </dgm:t>
    </dgm:pt>
    <dgm:pt modelId="{5CBA3063-DAD7-40AA-AAE1-CFBC4B7A19F3}">
      <dgm:prSet/>
      <dgm:spPr/>
      <dgm:t>
        <a:bodyPr/>
        <a:lstStyle/>
        <a:p>
          <a:pPr rtl="0"/>
          <a:r>
            <a:rPr lang="ru-RU" dirty="0"/>
            <a:t>По итогам работы в рамках участия в региональном образовательном событии «Калейдоскоп методических идей и эффективных практических решений» средствами работы творческой лаборатории по теме: «Методический конструктор современного урока: современные образовательные технологии для обеспечения функциональной грамотности обучающихся» </a:t>
          </a:r>
          <a:r>
            <a:rPr lang="ru-RU" dirty="0">
              <a:solidFill>
                <a:srgbClr val="FFFF00"/>
              </a:solidFill>
            </a:rPr>
            <a:t>пополнен банк технологических карт ОО</a:t>
          </a:r>
          <a:r>
            <a:rPr lang="ru-RU" dirty="0"/>
            <a:t>, в том числе для использования на </a:t>
          </a:r>
          <a:r>
            <a:rPr lang="ru-RU" dirty="0" err="1"/>
            <a:t>межинституциональном</a:t>
          </a:r>
          <a:r>
            <a:rPr lang="ru-RU" dirty="0"/>
            <a:t> уровне.  По итогам анализа пробных мероприятий разработаны адресные рекомендации для учителей ШНОР.</a:t>
          </a:r>
        </a:p>
      </dgm:t>
    </dgm:pt>
    <dgm:pt modelId="{F8E75C0C-C49C-4676-811A-B6C6774535F9}" type="parTrans" cxnId="{DBE03ACA-77A2-4645-A3D3-29DFF50DA9B5}">
      <dgm:prSet/>
      <dgm:spPr/>
      <dgm:t>
        <a:bodyPr/>
        <a:lstStyle/>
        <a:p>
          <a:endParaRPr lang="ru-RU"/>
        </a:p>
      </dgm:t>
    </dgm:pt>
    <dgm:pt modelId="{C09B3863-4683-49EA-9ECD-6D21DA7F68AF}" type="sibTrans" cxnId="{DBE03ACA-77A2-4645-A3D3-29DFF50DA9B5}">
      <dgm:prSet/>
      <dgm:spPr/>
      <dgm:t>
        <a:bodyPr/>
        <a:lstStyle/>
        <a:p>
          <a:endParaRPr lang="ru-RU"/>
        </a:p>
      </dgm:t>
    </dgm:pt>
    <dgm:pt modelId="{E4CAEA33-5D5F-4C55-937E-8D61298A5AAE}" type="pres">
      <dgm:prSet presAssocID="{10E775BA-BA8F-4281-9033-9C9F6A742BEA}" presName="linear" presStyleCnt="0">
        <dgm:presLayoutVars>
          <dgm:animLvl val="lvl"/>
          <dgm:resizeHandles val="exact"/>
        </dgm:presLayoutVars>
      </dgm:prSet>
      <dgm:spPr/>
    </dgm:pt>
    <dgm:pt modelId="{05BD433A-B886-4238-AEEB-4BE5F3729CD2}" type="pres">
      <dgm:prSet presAssocID="{6BDF7B15-AE39-491F-9AAD-E97CE0587C95}" presName="parentText" presStyleLbl="node1" presStyleIdx="0" presStyleCnt="2" custLinFactY="-29543" custLinFactNeighborX="-3000" custLinFactNeighborY="-100000">
        <dgm:presLayoutVars>
          <dgm:chMax val="0"/>
          <dgm:bulletEnabled val="1"/>
        </dgm:presLayoutVars>
      </dgm:prSet>
      <dgm:spPr/>
    </dgm:pt>
    <dgm:pt modelId="{A3F77DE2-5CBF-40A8-B189-5E6AE81ED4FE}" type="pres">
      <dgm:prSet presAssocID="{3F9A01E8-BDE5-470A-884C-A2CD2E22AC77}" presName="spacer" presStyleCnt="0"/>
      <dgm:spPr/>
    </dgm:pt>
    <dgm:pt modelId="{B2ABBFAF-837E-4F5B-8858-DC7843984519}" type="pres">
      <dgm:prSet presAssocID="{5CBA3063-DAD7-40AA-AAE1-CFBC4B7A19F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A2AA13-6F52-456B-B680-551D08D336D9}" type="presOf" srcId="{5CBA3063-DAD7-40AA-AAE1-CFBC4B7A19F3}" destId="{B2ABBFAF-837E-4F5B-8858-DC7843984519}" srcOrd="0" destOrd="0" presId="urn:microsoft.com/office/officeart/2005/8/layout/vList2"/>
    <dgm:cxn modelId="{B6E90D5D-CAD6-4F64-874F-3961709275CF}" type="presOf" srcId="{10E775BA-BA8F-4281-9033-9C9F6A742BEA}" destId="{E4CAEA33-5D5F-4C55-937E-8D61298A5AAE}" srcOrd="0" destOrd="0" presId="urn:microsoft.com/office/officeart/2005/8/layout/vList2"/>
    <dgm:cxn modelId="{7DCE4FC4-56D8-4B26-A135-FBE7AA80BBEC}" type="presOf" srcId="{6BDF7B15-AE39-491F-9AAD-E97CE0587C95}" destId="{05BD433A-B886-4238-AEEB-4BE5F3729CD2}" srcOrd="0" destOrd="0" presId="urn:microsoft.com/office/officeart/2005/8/layout/vList2"/>
    <dgm:cxn modelId="{DBE03ACA-77A2-4645-A3D3-29DFF50DA9B5}" srcId="{10E775BA-BA8F-4281-9033-9C9F6A742BEA}" destId="{5CBA3063-DAD7-40AA-AAE1-CFBC4B7A19F3}" srcOrd="1" destOrd="0" parTransId="{F8E75C0C-C49C-4676-811A-B6C6774535F9}" sibTransId="{C09B3863-4683-49EA-9ECD-6D21DA7F68AF}"/>
    <dgm:cxn modelId="{89B36CD7-486C-464E-8DBB-3F32268215C6}" srcId="{10E775BA-BA8F-4281-9033-9C9F6A742BEA}" destId="{6BDF7B15-AE39-491F-9AAD-E97CE0587C95}" srcOrd="0" destOrd="0" parTransId="{2CA2AB97-DDD5-447C-906B-81B7F302F37C}" sibTransId="{3F9A01E8-BDE5-470A-884C-A2CD2E22AC77}"/>
    <dgm:cxn modelId="{8EB040F6-D075-45AB-982E-8671B0E96C31}" type="presParOf" srcId="{E4CAEA33-5D5F-4C55-937E-8D61298A5AAE}" destId="{05BD433A-B886-4238-AEEB-4BE5F3729CD2}" srcOrd="0" destOrd="0" presId="urn:microsoft.com/office/officeart/2005/8/layout/vList2"/>
    <dgm:cxn modelId="{F619AEB2-E889-4916-BAC8-4973E1BCBDF7}" type="presParOf" srcId="{E4CAEA33-5D5F-4C55-937E-8D61298A5AAE}" destId="{A3F77DE2-5CBF-40A8-B189-5E6AE81ED4FE}" srcOrd="1" destOrd="0" presId="urn:microsoft.com/office/officeart/2005/8/layout/vList2"/>
    <dgm:cxn modelId="{493926B7-DD0C-4F59-9096-3CE1271F7E0E}" type="presParOf" srcId="{E4CAEA33-5D5F-4C55-937E-8D61298A5AAE}" destId="{B2ABBFAF-837E-4F5B-8858-DC78439845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103150-3861-4D7B-8B6A-0BBEE1D69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42115A-4DB6-4214-95BC-F7B2891F51BB}">
      <dgm:prSet custT="1"/>
      <dgm:spPr/>
      <dgm:t>
        <a:bodyPr/>
        <a:lstStyle/>
        <a:p>
          <a:pPr rtl="0"/>
          <a:r>
            <a: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 технологических карт</a:t>
          </a:r>
        </a:p>
        <a:p>
          <a:pPr rtl="0"/>
          <a:r>
            <a:rPr lang="ru-RU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творческая лаборатория ноябрь 2022</a:t>
          </a:r>
          <a:r>
            <a:rPr lang="ru-RU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47928CD-E6E6-4D7C-A10E-58AA59441E2C}" type="parTrans" cxnId="{1CFE1198-ED1A-40C7-9978-A7DF3391BEC8}">
      <dgm:prSet/>
      <dgm:spPr/>
      <dgm:t>
        <a:bodyPr/>
        <a:lstStyle/>
        <a:p>
          <a:endParaRPr lang="ru-RU"/>
        </a:p>
      </dgm:t>
    </dgm:pt>
    <dgm:pt modelId="{1920504C-D827-4731-8121-23580CFE1A29}" type="sibTrans" cxnId="{1CFE1198-ED1A-40C7-9978-A7DF3391BEC8}">
      <dgm:prSet/>
      <dgm:spPr/>
      <dgm:t>
        <a:bodyPr/>
        <a:lstStyle/>
        <a:p>
          <a:endParaRPr lang="ru-RU"/>
        </a:p>
      </dgm:t>
    </dgm:pt>
    <dgm:pt modelId="{A97B53F6-354E-4775-8AA7-E7A4D805E909}" type="pres">
      <dgm:prSet presAssocID="{99103150-3861-4D7B-8B6A-0BBEE1D69543}" presName="linear" presStyleCnt="0">
        <dgm:presLayoutVars>
          <dgm:animLvl val="lvl"/>
          <dgm:resizeHandles val="exact"/>
        </dgm:presLayoutVars>
      </dgm:prSet>
      <dgm:spPr/>
    </dgm:pt>
    <dgm:pt modelId="{905A9298-0C46-4A43-8C9E-5DD84CFD7C40}" type="pres">
      <dgm:prSet presAssocID="{C342115A-4DB6-4214-95BC-F7B2891F51BB}" presName="parentText" presStyleLbl="node1" presStyleIdx="0" presStyleCnt="1" custScaleY="274070" custLinFactNeighborX="521" custLinFactNeighborY="50063">
        <dgm:presLayoutVars>
          <dgm:chMax val="0"/>
          <dgm:bulletEnabled val="1"/>
        </dgm:presLayoutVars>
      </dgm:prSet>
      <dgm:spPr>
        <a:prstGeom prst="downArrow">
          <a:avLst/>
        </a:prstGeom>
      </dgm:spPr>
    </dgm:pt>
  </dgm:ptLst>
  <dgm:cxnLst>
    <dgm:cxn modelId="{019B4D19-1887-4F56-9876-87C26326D8C8}" type="presOf" srcId="{C342115A-4DB6-4214-95BC-F7B2891F51BB}" destId="{905A9298-0C46-4A43-8C9E-5DD84CFD7C40}" srcOrd="0" destOrd="0" presId="urn:microsoft.com/office/officeart/2005/8/layout/vList2"/>
    <dgm:cxn modelId="{1CFE1198-ED1A-40C7-9978-A7DF3391BEC8}" srcId="{99103150-3861-4D7B-8B6A-0BBEE1D69543}" destId="{C342115A-4DB6-4214-95BC-F7B2891F51BB}" srcOrd="0" destOrd="0" parTransId="{247928CD-E6E6-4D7C-A10E-58AA59441E2C}" sibTransId="{1920504C-D827-4731-8121-23580CFE1A29}"/>
    <dgm:cxn modelId="{257F30A7-FA62-43C5-92E8-63254AA3CEC5}" type="presOf" srcId="{99103150-3861-4D7B-8B6A-0BBEE1D69543}" destId="{A97B53F6-354E-4775-8AA7-E7A4D805E909}" srcOrd="0" destOrd="0" presId="urn:microsoft.com/office/officeart/2005/8/layout/vList2"/>
    <dgm:cxn modelId="{1AD05371-DFB0-4179-8C1C-F46D9A509FCD}" type="presParOf" srcId="{A97B53F6-354E-4775-8AA7-E7A4D805E909}" destId="{905A9298-0C46-4A43-8C9E-5DD84CFD7C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B0435D-E547-4635-9246-3EDB9C73F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8036B2-F38F-4D0D-84FC-887404C52B89}">
      <dgm:prSet/>
      <dgm:spPr/>
      <dgm:t>
        <a:bodyPr/>
        <a:lstStyle/>
        <a:p>
          <a:pPr algn="ctr" rtl="0"/>
          <a:r>
            <a:rPr lang="ru-RU" b="1" i="0" baseline="0" dirty="0">
              <a:solidFill>
                <a:srgbClr val="FFC000"/>
              </a:solidFill>
            </a:rPr>
            <a:t>Количество продуктов образовательного события</a:t>
          </a:r>
          <a:endParaRPr lang="ru-RU" dirty="0">
            <a:solidFill>
              <a:srgbClr val="FFC000"/>
            </a:solidFill>
          </a:endParaRPr>
        </a:p>
      </dgm:t>
    </dgm:pt>
    <dgm:pt modelId="{6378230B-241E-4C0F-9AFA-1910F17C4871}" type="parTrans" cxnId="{755D880C-0C98-4E17-94B6-F6C5F1ECAAD0}">
      <dgm:prSet/>
      <dgm:spPr/>
      <dgm:t>
        <a:bodyPr/>
        <a:lstStyle/>
        <a:p>
          <a:pPr algn="ctr"/>
          <a:endParaRPr lang="ru-RU"/>
        </a:p>
      </dgm:t>
    </dgm:pt>
    <dgm:pt modelId="{17412434-6315-4550-BA30-6ADD4EB298DD}" type="sibTrans" cxnId="{755D880C-0C98-4E17-94B6-F6C5F1ECAAD0}">
      <dgm:prSet/>
      <dgm:spPr/>
      <dgm:t>
        <a:bodyPr/>
        <a:lstStyle/>
        <a:p>
          <a:pPr algn="ctr"/>
          <a:endParaRPr lang="ru-RU"/>
        </a:p>
      </dgm:t>
    </dgm:pt>
    <dgm:pt modelId="{676974DD-9E52-4C2E-8BE7-B558BC98B6CA}" type="pres">
      <dgm:prSet presAssocID="{DEB0435D-E547-4635-9246-3EDB9C73F3C0}" presName="linear" presStyleCnt="0">
        <dgm:presLayoutVars>
          <dgm:animLvl val="lvl"/>
          <dgm:resizeHandles val="exact"/>
        </dgm:presLayoutVars>
      </dgm:prSet>
      <dgm:spPr/>
    </dgm:pt>
    <dgm:pt modelId="{4DD225F4-B7A2-4CDD-BD6F-CE4642498409}" type="pres">
      <dgm:prSet presAssocID="{158036B2-F38F-4D0D-84FC-887404C52B89}" presName="parentText" presStyleLbl="node1" presStyleIdx="0" presStyleCnt="1" custLinFactNeighborX="1625" custLinFactNeighborY="-19567">
        <dgm:presLayoutVars>
          <dgm:chMax val="0"/>
          <dgm:bulletEnabled val="1"/>
        </dgm:presLayoutVars>
      </dgm:prSet>
      <dgm:spPr>
        <a:prstGeom prst="downArrow">
          <a:avLst/>
        </a:prstGeom>
      </dgm:spPr>
    </dgm:pt>
  </dgm:ptLst>
  <dgm:cxnLst>
    <dgm:cxn modelId="{755D880C-0C98-4E17-94B6-F6C5F1ECAAD0}" srcId="{DEB0435D-E547-4635-9246-3EDB9C73F3C0}" destId="{158036B2-F38F-4D0D-84FC-887404C52B89}" srcOrd="0" destOrd="0" parTransId="{6378230B-241E-4C0F-9AFA-1910F17C4871}" sibTransId="{17412434-6315-4550-BA30-6ADD4EB298DD}"/>
    <dgm:cxn modelId="{F82112E3-361E-41DF-A276-8B5CF6055EEA}" type="presOf" srcId="{DEB0435D-E547-4635-9246-3EDB9C73F3C0}" destId="{676974DD-9E52-4C2E-8BE7-B558BC98B6CA}" srcOrd="0" destOrd="0" presId="urn:microsoft.com/office/officeart/2005/8/layout/vList2"/>
    <dgm:cxn modelId="{6DA05FE8-FF7F-43A8-83C6-D89FF00B4283}" type="presOf" srcId="{158036B2-F38F-4D0D-84FC-887404C52B89}" destId="{4DD225F4-B7A2-4CDD-BD6F-CE4642498409}" srcOrd="0" destOrd="0" presId="urn:microsoft.com/office/officeart/2005/8/layout/vList2"/>
    <dgm:cxn modelId="{973352D5-02A3-4244-A4B1-42E6DBD35356}" type="presParOf" srcId="{676974DD-9E52-4C2E-8BE7-B558BC98B6CA}" destId="{4DD225F4-B7A2-4CDD-BD6F-CE46424984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FE77C5-D015-4858-B098-A9B50BB011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10A86D-504A-4A7C-BD70-688246A02F66}">
      <dgm:prSet/>
      <dgm:spPr/>
      <dgm:t>
        <a:bodyPr/>
        <a:lstStyle/>
        <a:p>
          <a:pPr rtl="0"/>
          <a:r>
            <a: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Отзывы педагогов:</a:t>
          </a:r>
          <a:br>
            <a: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/>
            <a:t>…Урок и опыт работы Орловой А.Н.  помогли нам в разработке и создании пробного мероприятия – урока биологии в 6 классе по теме «Цветок. Строение и значение» учителем </a:t>
          </a:r>
          <a:r>
            <a:rPr lang="ru-RU" dirty="0" err="1"/>
            <a:t>Жайлиной</a:t>
          </a:r>
          <a:r>
            <a:rPr lang="ru-RU" dirty="0"/>
            <a:t> Светланой Александровной, где преподаватель умело организовала работу обучающихся с новым материалом, видеофильм с качественным наглядным материалом, с разработанными учителем картами заданий и слайды мультимедийной презентации с кластерами. Данный урок был реализован в дистанционном формате 21 ноября 2022 года и предоставлен на анализ и рецензию в МКОУ «</a:t>
          </a:r>
          <a:r>
            <a:rPr lang="ru-RU" dirty="0" err="1"/>
            <a:t>Приладожская</a:t>
          </a:r>
          <a:r>
            <a:rPr lang="ru-RU" dirty="0"/>
            <a:t> СОШ».</a:t>
          </a:r>
        </a:p>
      </dgm:t>
    </dgm:pt>
    <dgm:pt modelId="{55393206-5C89-47AB-ACF6-ACB62F768281}" type="parTrans" cxnId="{96C1CEAC-33A0-4E10-B163-00DD1FECD743}">
      <dgm:prSet/>
      <dgm:spPr/>
      <dgm:t>
        <a:bodyPr/>
        <a:lstStyle/>
        <a:p>
          <a:endParaRPr lang="ru-RU"/>
        </a:p>
      </dgm:t>
    </dgm:pt>
    <dgm:pt modelId="{F1CA334F-1715-4FAD-A8BC-BB6D9D3036E9}" type="sibTrans" cxnId="{96C1CEAC-33A0-4E10-B163-00DD1FECD743}">
      <dgm:prSet/>
      <dgm:spPr/>
      <dgm:t>
        <a:bodyPr/>
        <a:lstStyle/>
        <a:p>
          <a:endParaRPr lang="ru-RU"/>
        </a:p>
      </dgm:t>
    </dgm:pt>
    <dgm:pt modelId="{30300DAB-AD21-49D7-A581-249D2082E357}" type="pres">
      <dgm:prSet presAssocID="{CFFE77C5-D015-4858-B098-A9B50BB01136}" presName="linear" presStyleCnt="0">
        <dgm:presLayoutVars>
          <dgm:animLvl val="lvl"/>
          <dgm:resizeHandles val="exact"/>
        </dgm:presLayoutVars>
      </dgm:prSet>
      <dgm:spPr/>
    </dgm:pt>
    <dgm:pt modelId="{3D413C95-E5AF-4018-8FB8-A6AF8AE81D02}" type="pres">
      <dgm:prSet presAssocID="{2D10A86D-504A-4A7C-BD70-688246A02F6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3E30171-0162-4973-AF74-6473C226C500}" type="presOf" srcId="{2D10A86D-504A-4A7C-BD70-688246A02F66}" destId="{3D413C95-E5AF-4018-8FB8-A6AF8AE81D02}" srcOrd="0" destOrd="0" presId="urn:microsoft.com/office/officeart/2005/8/layout/vList2"/>
    <dgm:cxn modelId="{96C1CEAC-33A0-4E10-B163-00DD1FECD743}" srcId="{CFFE77C5-D015-4858-B098-A9B50BB01136}" destId="{2D10A86D-504A-4A7C-BD70-688246A02F66}" srcOrd="0" destOrd="0" parTransId="{55393206-5C89-47AB-ACF6-ACB62F768281}" sibTransId="{F1CA334F-1715-4FAD-A8BC-BB6D9D3036E9}"/>
    <dgm:cxn modelId="{9D0906E9-8232-48AE-A7BF-91AA1155DE5D}" type="presOf" srcId="{CFFE77C5-D015-4858-B098-A9B50BB01136}" destId="{30300DAB-AD21-49D7-A581-249D2082E357}" srcOrd="0" destOrd="0" presId="urn:microsoft.com/office/officeart/2005/8/layout/vList2"/>
    <dgm:cxn modelId="{86A17DD4-56B5-44AA-96EB-7833FCDD7E2F}" type="presParOf" srcId="{30300DAB-AD21-49D7-A581-249D2082E357}" destId="{3D413C95-E5AF-4018-8FB8-A6AF8AE81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C70F1-D1AA-4DEA-8307-58BB45580BD6}">
      <dgm:prSet/>
      <dgm:spPr/>
      <dgm:t>
        <a:bodyPr/>
        <a:lstStyle/>
        <a:p>
          <a:pPr rtl="0"/>
          <a:r>
            <a:rPr lang="ru-RU"/>
            <a:t>Комитет образования администрации Кировского муниципального района Ленинградской области </a:t>
          </a: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/>
      <dgm:spPr/>
      <dgm:t>
        <a:bodyPr/>
        <a:lstStyle/>
        <a:p>
          <a:pPr rtl="0"/>
          <a:r>
            <a:rPr lang="ru-RU"/>
            <a:t>Муниципальная информационно-методическая служба </a:t>
          </a: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/>
      <dgm:spPr/>
      <dgm:t>
        <a:bodyPr/>
        <a:lstStyle/>
        <a:p>
          <a:pPr rtl="0"/>
          <a:r>
            <a:rPr lang="ru-RU"/>
            <a:t>тел. +7 (81362) 21-469</a:t>
          </a: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/>
      <dgm:spPr/>
      <dgm:t>
        <a:bodyPr/>
        <a:lstStyle/>
        <a:p>
          <a:pPr rtl="0"/>
          <a:r>
            <a:rPr lang="en-US"/>
            <a:t>k-metod@kirovsk-reg.ru</a:t>
          </a:r>
          <a:endParaRPr lang="ru-RU"/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</dgm:pt>
    <dgm:pt modelId="{F1713183-7A9C-413F-A1DB-4B7E28921AF8}" type="pres">
      <dgm:prSet presAssocID="{7F5C70F1-D1AA-4DEA-8307-58BB45580BD6}" presName="composite" presStyleCnt="0"/>
      <dgm:spPr/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</dgm:pt>
    <dgm:pt modelId="{3B630D8D-709C-4FEF-A0F6-EEA80204ADAC}" type="pres">
      <dgm:prSet presAssocID="{6D729798-775F-4C03-A224-BB1CD33D2C56}" presName="spacing" presStyleCnt="0"/>
      <dgm:spPr/>
    </dgm:pt>
    <dgm:pt modelId="{27AAE3EC-5107-4516-94D4-6B025EA3F2B0}" type="pres">
      <dgm:prSet presAssocID="{4824EED4-7C6A-4EBF-86D7-CAEF0BBC25B2}" presName="composite" presStyleCnt="0"/>
      <dgm:spPr/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</dgm:pt>
    <dgm:pt modelId="{2AE16B1E-CC79-4C65-8089-61CE6C536CB4}" type="pres">
      <dgm:prSet presAssocID="{077B7CA4-4C33-47C1-8F0D-0EF77EDBEB9D}" presName="spacing" presStyleCnt="0"/>
      <dgm:spPr/>
    </dgm:pt>
    <dgm:pt modelId="{C987AF50-1D92-43CA-934B-CC1597D4F534}" type="pres">
      <dgm:prSet presAssocID="{575FCBE3-155E-4630-A8AF-4AD407698C63}" presName="composite" presStyleCnt="0"/>
      <dgm:spPr/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</dgm:pt>
    <dgm:pt modelId="{1EA1967B-9C30-4B1B-9C0B-D6F6C40032D2}" type="pres">
      <dgm:prSet presAssocID="{E343D994-2D41-45E6-9558-8DB98A0C2615}" presName="spacing" presStyleCnt="0"/>
      <dgm:spPr/>
    </dgm:pt>
    <dgm:pt modelId="{89C63A61-2125-4C0A-88A5-4736F3FA908D}" type="pres">
      <dgm:prSet presAssocID="{E482FF39-FD55-4893-93BF-52C944B3F4CB}" presName="composite" presStyleCnt="0"/>
      <dgm:spPr/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</dgm:pt>
  </dgm:ptLst>
  <dgm:cxnLst>
    <dgm:cxn modelId="{9986FC65-159B-4B36-BBCC-4FA3D989F160}" type="presOf" srcId="{4824EED4-7C6A-4EBF-86D7-CAEF0BBC25B2}" destId="{1EFCC234-AB7E-438E-9D86-7D57F10F6D14}" srcOrd="0" destOrd="0" presId="urn:microsoft.com/office/officeart/2005/8/layout/vList3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EBF334A3-833B-4966-AE8E-47C0BF82802B}" type="presOf" srcId="{575FCBE3-155E-4630-A8AF-4AD407698C63}" destId="{28A26DEF-42BC-4BD2-98D4-00BFD169DF6D}" srcOrd="0" destOrd="0" presId="urn:microsoft.com/office/officeart/2005/8/layout/vList3"/>
    <dgm:cxn modelId="{E1D78BB4-1015-4CCF-8460-8E3AE0C2F1B8}" type="presOf" srcId="{28DDBF29-75FF-4973-A2C8-CDE350A2884D}" destId="{F5264D55-CFE3-412B-B43C-9AC648F3AFD0}" srcOrd="0" destOrd="0" presId="urn:microsoft.com/office/officeart/2005/8/layout/vList3"/>
    <dgm:cxn modelId="{C697ACC7-A28C-41B4-ACEF-7F975F4805F1}" type="presOf" srcId="{7F5C70F1-D1AA-4DEA-8307-58BB45580BD6}" destId="{8F8DDFFB-6FD2-4DF9-8F69-6947464F444C}" srcOrd="0" destOrd="0" presId="urn:microsoft.com/office/officeart/2005/8/layout/vList3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2B15E3ED-362F-43E6-9748-73F00462C4D9}" type="presOf" srcId="{E482FF39-FD55-4893-93BF-52C944B3F4CB}" destId="{BF4F86D8-6131-4EF3-8060-90BA941BA9E6}" srcOrd="0" destOrd="0" presId="urn:microsoft.com/office/officeart/2005/8/layout/vList3"/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6336B7E-B6B0-4D12-BC60-0F3FCC7940A3}" type="presParOf" srcId="{F5264D55-CFE3-412B-B43C-9AC648F3AFD0}" destId="{F1713183-7A9C-413F-A1DB-4B7E28921AF8}" srcOrd="0" destOrd="0" presId="urn:microsoft.com/office/officeart/2005/8/layout/vList3"/>
    <dgm:cxn modelId="{BAB58C2A-8967-41DD-B8DD-E91D06D25CE5}" type="presParOf" srcId="{F1713183-7A9C-413F-A1DB-4B7E28921AF8}" destId="{FC0D725E-3AEC-45D5-B9BB-22E19B317A97}" srcOrd="0" destOrd="0" presId="urn:microsoft.com/office/officeart/2005/8/layout/vList3"/>
    <dgm:cxn modelId="{3739E075-8CA1-452E-BAD1-E45D5CC0F592}" type="presParOf" srcId="{F1713183-7A9C-413F-A1DB-4B7E28921AF8}" destId="{8F8DDFFB-6FD2-4DF9-8F69-6947464F444C}" srcOrd="1" destOrd="0" presId="urn:microsoft.com/office/officeart/2005/8/layout/vList3"/>
    <dgm:cxn modelId="{DA858554-AA76-47C8-A013-54C654314CFA}" type="presParOf" srcId="{F5264D55-CFE3-412B-B43C-9AC648F3AFD0}" destId="{3B630D8D-709C-4FEF-A0F6-EEA80204ADAC}" srcOrd="1" destOrd="0" presId="urn:microsoft.com/office/officeart/2005/8/layout/vList3"/>
    <dgm:cxn modelId="{330DB27F-67E6-4861-A6EC-DEE0FC2A1273}" type="presParOf" srcId="{F5264D55-CFE3-412B-B43C-9AC648F3AFD0}" destId="{27AAE3EC-5107-4516-94D4-6B025EA3F2B0}" srcOrd="2" destOrd="0" presId="urn:microsoft.com/office/officeart/2005/8/layout/vList3"/>
    <dgm:cxn modelId="{78C8E94A-07D9-4442-881F-168FC1302CDD}" type="presParOf" srcId="{27AAE3EC-5107-4516-94D4-6B025EA3F2B0}" destId="{E8893F74-4458-428A-BCBC-CAE72F3B3CC4}" srcOrd="0" destOrd="0" presId="urn:microsoft.com/office/officeart/2005/8/layout/vList3"/>
    <dgm:cxn modelId="{96B5E9C6-6D7E-4EC6-A390-F689B121424E}" type="presParOf" srcId="{27AAE3EC-5107-4516-94D4-6B025EA3F2B0}" destId="{1EFCC234-AB7E-438E-9D86-7D57F10F6D14}" srcOrd="1" destOrd="0" presId="urn:microsoft.com/office/officeart/2005/8/layout/vList3"/>
    <dgm:cxn modelId="{2FFD664C-5081-42AB-B799-39C70C07922C}" type="presParOf" srcId="{F5264D55-CFE3-412B-B43C-9AC648F3AFD0}" destId="{2AE16B1E-CC79-4C65-8089-61CE6C536CB4}" srcOrd="3" destOrd="0" presId="urn:microsoft.com/office/officeart/2005/8/layout/vList3"/>
    <dgm:cxn modelId="{F4DE3CC4-4AB4-49B7-8BB3-8F2C8CB4F31C}" type="presParOf" srcId="{F5264D55-CFE3-412B-B43C-9AC648F3AFD0}" destId="{C987AF50-1D92-43CA-934B-CC1597D4F534}" srcOrd="4" destOrd="0" presId="urn:microsoft.com/office/officeart/2005/8/layout/vList3"/>
    <dgm:cxn modelId="{6994D9C3-0C6F-46B4-97C2-193A5E0D5B19}" type="presParOf" srcId="{C987AF50-1D92-43CA-934B-CC1597D4F534}" destId="{708F2F1B-5AAE-426A-940F-4FAA224CB914}" srcOrd="0" destOrd="0" presId="urn:microsoft.com/office/officeart/2005/8/layout/vList3"/>
    <dgm:cxn modelId="{D5FF6DF3-D743-4954-B2C8-D5C0799101E1}" type="presParOf" srcId="{C987AF50-1D92-43CA-934B-CC1597D4F534}" destId="{28A26DEF-42BC-4BD2-98D4-00BFD169DF6D}" srcOrd="1" destOrd="0" presId="urn:microsoft.com/office/officeart/2005/8/layout/vList3"/>
    <dgm:cxn modelId="{7ED87AFF-6CE6-4AE2-953F-40BCCF53EA4B}" type="presParOf" srcId="{F5264D55-CFE3-412B-B43C-9AC648F3AFD0}" destId="{1EA1967B-9C30-4B1B-9C0B-D6F6C40032D2}" srcOrd="5" destOrd="0" presId="urn:microsoft.com/office/officeart/2005/8/layout/vList3"/>
    <dgm:cxn modelId="{DA2F36CD-D176-47EC-8A49-3798F9BEDFE3}" type="presParOf" srcId="{F5264D55-CFE3-412B-B43C-9AC648F3AFD0}" destId="{89C63A61-2125-4C0A-88A5-4736F3FA908D}" srcOrd="6" destOrd="0" presId="urn:microsoft.com/office/officeart/2005/8/layout/vList3"/>
    <dgm:cxn modelId="{9040CACA-FB0F-4BDC-ACED-5123ABCDBF90}" type="presParOf" srcId="{89C63A61-2125-4C0A-88A5-4736F3FA908D}" destId="{F01B8390-848D-4718-AE5B-23111CDD2C6D}" srcOrd="0" destOrd="0" presId="urn:microsoft.com/office/officeart/2005/8/layout/vList3"/>
    <dgm:cxn modelId="{55B77A90-26D1-4B90-80EB-1ACB61358000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1264E-8A13-4907-A11B-826D765DEB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8AB213-A7C6-49B9-994A-0E35D8BFCBEC}">
      <dgm:prSet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</a:rPr>
            <a:t>Разработчики проекта:</a:t>
          </a:r>
          <a:br>
            <a:rPr lang="ru-RU" dirty="0"/>
          </a:br>
          <a:r>
            <a:rPr lang="ru-RU" dirty="0"/>
            <a:t>Представитель МОУО	   Куприенко Елена Владимировна </a:t>
          </a:r>
          <a:br>
            <a:rPr lang="ru-RU" dirty="0"/>
          </a:br>
          <a:r>
            <a:rPr lang="ru-RU" dirty="0"/>
            <a:t>Руководитель  МИМС	Труфанова Анна Александровна</a:t>
          </a:r>
          <a:br>
            <a:rPr lang="ru-RU" dirty="0"/>
          </a:br>
          <a:r>
            <a:rPr lang="ru-RU" dirty="0"/>
            <a:t>Муниципальный координатор	Калинова Светлана Александровна</a:t>
          </a:r>
          <a:br>
            <a:rPr lang="ru-RU" dirty="0"/>
          </a:br>
          <a:r>
            <a:rPr lang="ru-RU" dirty="0"/>
            <a:t>Состав проектной команды:</a:t>
          </a:r>
          <a:br>
            <a:rPr lang="ru-RU" dirty="0"/>
          </a:br>
          <a:r>
            <a:rPr lang="ru-RU" dirty="0"/>
            <a:t>МБОУ «</a:t>
          </a:r>
          <a:r>
            <a:rPr lang="ru-RU" dirty="0" err="1"/>
            <a:t>Отрадненская</a:t>
          </a:r>
          <a:r>
            <a:rPr lang="ru-RU" dirty="0"/>
            <a:t> СОШ №3»</a:t>
          </a:r>
          <a:br>
            <a:rPr lang="ru-RU" dirty="0"/>
          </a:br>
          <a:r>
            <a:rPr lang="ru-RU" dirty="0"/>
            <a:t> МКОУ «Путиловская ООШ» </a:t>
          </a:r>
          <a:br>
            <a:rPr lang="ru-RU" dirty="0"/>
          </a:br>
          <a:r>
            <a:rPr lang="ru-RU" dirty="0"/>
            <a:t>МКОУ «</a:t>
          </a:r>
          <a:r>
            <a:rPr lang="ru-RU" dirty="0" err="1"/>
            <a:t>Синявинская</a:t>
          </a:r>
          <a:r>
            <a:rPr lang="ru-RU" dirty="0"/>
            <a:t> СОШ»</a:t>
          </a:r>
          <a:br>
            <a:rPr lang="ru-RU" dirty="0"/>
          </a:br>
          <a:r>
            <a:rPr lang="ru-RU" dirty="0"/>
            <a:t> МКОУ «</a:t>
          </a:r>
          <a:r>
            <a:rPr lang="ru-RU" dirty="0" err="1"/>
            <a:t>Назиевская</a:t>
          </a:r>
          <a:r>
            <a:rPr lang="ru-RU" dirty="0"/>
            <a:t> СОШ»</a:t>
          </a:r>
          <a:br>
            <a:rPr lang="ru-RU" dirty="0"/>
          </a:br>
          <a:r>
            <a:rPr lang="ru-RU" dirty="0"/>
            <a:t>МКОУ «</a:t>
          </a:r>
          <a:r>
            <a:rPr lang="ru-RU" dirty="0" err="1"/>
            <a:t>Приладожская</a:t>
          </a:r>
          <a:r>
            <a:rPr lang="ru-RU" dirty="0"/>
            <a:t> СОШ»</a:t>
          </a:r>
          <a:br>
            <a:rPr lang="ru-RU" dirty="0"/>
          </a:br>
          <a:r>
            <a:rPr lang="ru-RU" dirty="0"/>
            <a:t>МКОУ «</a:t>
          </a:r>
          <a:r>
            <a:rPr lang="ru-RU" dirty="0" err="1"/>
            <a:t>Отрадненская</a:t>
          </a:r>
          <a:r>
            <a:rPr lang="ru-RU" dirty="0"/>
            <a:t> СОШ №2»</a:t>
          </a:r>
          <a:br>
            <a:rPr lang="ru-RU" dirty="0"/>
          </a:br>
          <a:r>
            <a:rPr lang="ru-RU" dirty="0"/>
            <a:t>МБОУ «Шлиссельбургская СОШ» №1</a:t>
          </a:r>
          <a:br>
            <a:rPr lang="ru-RU" dirty="0"/>
          </a:br>
          <a:r>
            <a:rPr lang="ru-RU" dirty="0"/>
            <a:t>МКОУ «</a:t>
          </a:r>
          <a:r>
            <a:rPr lang="ru-RU" dirty="0" err="1"/>
            <a:t>Шумская</a:t>
          </a:r>
          <a:r>
            <a:rPr lang="ru-RU" dirty="0"/>
            <a:t> СОШ» </a:t>
          </a:r>
          <a:br>
            <a:rPr lang="ru-RU" dirty="0"/>
          </a:br>
          <a:r>
            <a:rPr lang="ru-RU" dirty="0"/>
            <a:t>МКОУ «</a:t>
          </a:r>
          <a:r>
            <a:rPr lang="ru-RU" dirty="0" err="1"/>
            <a:t>Суховская</a:t>
          </a:r>
          <a:r>
            <a:rPr lang="ru-RU" dirty="0"/>
            <a:t>  ООШ»</a:t>
          </a:r>
          <a:br>
            <a:rPr lang="ru-RU" dirty="0"/>
          </a:br>
          <a:endParaRPr lang="ru-RU" dirty="0"/>
        </a:p>
      </dgm:t>
    </dgm:pt>
    <dgm:pt modelId="{73DD3FF9-4758-41B8-A9C1-ECE817C793CF}" type="parTrans" cxnId="{75BA6547-0663-4581-BEB2-BCEBC3871064}">
      <dgm:prSet/>
      <dgm:spPr/>
      <dgm:t>
        <a:bodyPr/>
        <a:lstStyle/>
        <a:p>
          <a:endParaRPr lang="ru-RU"/>
        </a:p>
      </dgm:t>
    </dgm:pt>
    <dgm:pt modelId="{6F4CB773-9C1A-42B9-A6D1-745349AD6B01}" type="sibTrans" cxnId="{75BA6547-0663-4581-BEB2-BCEBC3871064}">
      <dgm:prSet/>
      <dgm:spPr/>
      <dgm:t>
        <a:bodyPr/>
        <a:lstStyle/>
        <a:p>
          <a:endParaRPr lang="ru-RU"/>
        </a:p>
      </dgm:t>
    </dgm:pt>
    <dgm:pt modelId="{1C989508-15B4-4197-814B-625D22CF005E}" type="pres">
      <dgm:prSet presAssocID="{22B1264E-8A13-4907-A11B-826D765DEB4E}" presName="linear" presStyleCnt="0">
        <dgm:presLayoutVars>
          <dgm:animLvl val="lvl"/>
          <dgm:resizeHandles val="exact"/>
        </dgm:presLayoutVars>
      </dgm:prSet>
      <dgm:spPr/>
    </dgm:pt>
    <dgm:pt modelId="{B4546E22-C016-41D6-B4C6-24F3ECD70378}" type="pres">
      <dgm:prSet presAssocID="{F88AB213-A7C6-49B9-994A-0E35D8BFCBEC}" presName="parentText" presStyleLbl="node1" presStyleIdx="0" presStyleCnt="1" custLinFactNeighborX="-6250" custLinFactNeighborY="-16879">
        <dgm:presLayoutVars>
          <dgm:chMax val="0"/>
          <dgm:bulletEnabled val="1"/>
        </dgm:presLayoutVars>
      </dgm:prSet>
      <dgm:spPr/>
    </dgm:pt>
  </dgm:ptLst>
  <dgm:cxnLst>
    <dgm:cxn modelId="{75BA6547-0663-4581-BEB2-BCEBC3871064}" srcId="{22B1264E-8A13-4907-A11B-826D765DEB4E}" destId="{F88AB213-A7C6-49B9-994A-0E35D8BFCBEC}" srcOrd="0" destOrd="0" parTransId="{73DD3FF9-4758-41B8-A9C1-ECE817C793CF}" sibTransId="{6F4CB773-9C1A-42B9-A6D1-745349AD6B01}"/>
    <dgm:cxn modelId="{FD4ECC9B-6E45-465D-8DC1-AF6B78A7818A}" type="presOf" srcId="{22B1264E-8A13-4907-A11B-826D765DEB4E}" destId="{1C989508-15B4-4197-814B-625D22CF005E}" srcOrd="0" destOrd="0" presId="urn:microsoft.com/office/officeart/2005/8/layout/vList2"/>
    <dgm:cxn modelId="{D10026EF-1397-4200-AF2C-FC486A17C199}" type="presOf" srcId="{F88AB213-A7C6-49B9-994A-0E35D8BFCBEC}" destId="{B4546E22-C016-41D6-B4C6-24F3ECD70378}" srcOrd="0" destOrd="0" presId="urn:microsoft.com/office/officeart/2005/8/layout/vList2"/>
    <dgm:cxn modelId="{8098E2F3-A058-4935-90EA-852A3EA818D3}" type="presParOf" srcId="{1C989508-15B4-4197-814B-625D22CF005E}" destId="{B4546E22-C016-41D6-B4C6-24F3ECD703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65CC0-046A-4E1C-B3C9-158E98D8D1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5C386-77FD-4CCA-99CE-C162EAFEBF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900" dirty="0">
              <a:solidFill>
                <a:srgbClr val="FF0000"/>
              </a:solidFill>
            </a:rPr>
            <a:t>Противоречие:  </a:t>
          </a:r>
          <a:br>
            <a:rPr lang="ru-RU" sz="2900" dirty="0"/>
          </a:br>
          <a:r>
            <a:rPr lang="ru-RU" sz="2000" dirty="0"/>
            <a:t>Недостаточно сформированные компетенции учителей ШНОР, ШФЗР по разработке поурочных заданий по формированию и развитию функциональной грамотности обучающихся и интеграции их в урочную деятельность при наличии успешных практик в данном направлении учителей школ-партнеров.</a:t>
          </a:r>
        </a:p>
      </dgm:t>
    </dgm:pt>
    <dgm:pt modelId="{33487624-278E-4047-BB6A-2278D0B35075}" type="parTrans" cxnId="{803CE18B-CAEA-4705-A323-390BBF3BB937}">
      <dgm:prSet/>
      <dgm:spPr/>
      <dgm:t>
        <a:bodyPr/>
        <a:lstStyle/>
        <a:p>
          <a:endParaRPr lang="ru-RU"/>
        </a:p>
      </dgm:t>
    </dgm:pt>
    <dgm:pt modelId="{56EA307F-E4D3-4CD4-8E75-443E4755724E}" type="sibTrans" cxnId="{803CE18B-CAEA-4705-A323-390BBF3BB937}">
      <dgm:prSet/>
      <dgm:spPr/>
      <dgm:t>
        <a:bodyPr/>
        <a:lstStyle/>
        <a:p>
          <a:endParaRPr lang="ru-RU"/>
        </a:p>
      </dgm:t>
    </dgm:pt>
    <dgm:pt modelId="{F98A11BD-24E8-41C5-9A81-FA21FCD5DF42}" type="pres">
      <dgm:prSet presAssocID="{90265CC0-046A-4E1C-B3C9-158E98D8D1BC}" presName="linear" presStyleCnt="0">
        <dgm:presLayoutVars>
          <dgm:animLvl val="lvl"/>
          <dgm:resizeHandles val="exact"/>
        </dgm:presLayoutVars>
      </dgm:prSet>
      <dgm:spPr/>
    </dgm:pt>
    <dgm:pt modelId="{BB36449A-1C43-41B9-B547-A68DD4649585}" type="pres">
      <dgm:prSet presAssocID="{AD45C386-77FD-4CCA-99CE-C162EAFEBF74}" presName="parentText" presStyleLbl="node1" presStyleIdx="0" presStyleCnt="1" custScaleY="106983" custLinFactNeighborX="-859" custLinFactNeighborY="-27800">
        <dgm:presLayoutVars>
          <dgm:chMax val="0"/>
          <dgm:bulletEnabled val="1"/>
        </dgm:presLayoutVars>
      </dgm:prSet>
      <dgm:spPr/>
    </dgm:pt>
  </dgm:ptLst>
  <dgm:cxnLst>
    <dgm:cxn modelId="{3364E97E-E8B9-4225-9561-2788A8F3F6E4}" type="presOf" srcId="{AD45C386-77FD-4CCA-99CE-C162EAFEBF74}" destId="{BB36449A-1C43-41B9-B547-A68DD4649585}" srcOrd="0" destOrd="0" presId="urn:microsoft.com/office/officeart/2005/8/layout/vList2"/>
    <dgm:cxn modelId="{803CE18B-CAEA-4705-A323-390BBF3BB937}" srcId="{90265CC0-046A-4E1C-B3C9-158E98D8D1BC}" destId="{AD45C386-77FD-4CCA-99CE-C162EAFEBF74}" srcOrd="0" destOrd="0" parTransId="{33487624-278E-4047-BB6A-2278D0B35075}" sibTransId="{56EA307F-E4D3-4CD4-8E75-443E4755724E}"/>
    <dgm:cxn modelId="{24E111AB-B3C9-4F05-A363-45631AC3CBA2}" type="presOf" srcId="{90265CC0-046A-4E1C-B3C9-158E98D8D1BC}" destId="{F98A11BD-24E8-41C5-9A81-FA21FCD5DF42}" srcOrd="0" destOrd="0" presId="urn:microsoft.com/office/officeart/2005/8/layout/vList2"/>
    <dgm:cxn modelId="{CA77CD19-6F63-4938-AC1C-8D4587592544}" type="presParOf" srcId="{F98A11BD-24E8-41C5-9A81-FA21FCD5DF42}" destId="{BB36449A-1C43-41B9-B547-A68DD46495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39F33-4681-4D7F-AAB6-8056CBB8AB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7D8B1F-48D4-4847-8ADC-61BE637987DF}">
      <dgm:prSet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</a:rPr>
            <a:t>Актуальность: </a:t>
          </a:r>
        </a:p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Рассмотрим функциональную грамотность как цель и результат современного образования</a:t>
          </a:r>
          <a:r>
            <a:rPr lang="ru-RU" dirty="0"/>
            <a:t>. </a:t>
          </a:r>
          <a:r>
            <a:rPr lang="ru-RU" dirty="0">
              <a:solidFill>
                <a:srgbClr val="FFFF00"/>
              </a:solidFill>
            </a:rPr>
            <a:t>Под функциональной грамотностью понимают результат овладения учащимися системой ключевых компетенций, позволяющих эффективно применять усвоенные знания в практической ситуации, способность вступать в отношения с внешней средой и максимально быстро адаптироваться и функционировать в ней. </a:t>
          </a:r>
        </a:p>
      </dgm:t>
    </dgm:pt>
    <dgm:pt modelId="{68C1289E-8DB1-440E-B55F-497AFCD600E5}" type="parTrans" cxnId="{20D12956-695D-4AC7-B646-972A5C1E88C7}">
      <dgm:prSet/>
      <dgm:spPr/>
      <dgm:t>
        <a:bodyPr/>
        <a:lstStyle/>
        <a:p>
          <a:endParaRPr lang="ru-RU"/>
        </a:p>
      </dgm:t>
    </dgm:pt>
    <dgm:pt modelId="{65E6A0CD-E78B-47A4-9B53-664F4CCC252A}" type="sibTrans" cxnId="{20D12956-695D-4AC7-B646-972A5C1E88C7}">
      <dgm:prSet/>
      <dgm:spPr/>
      <dgm:t>
        <a:bodyPr/>
        <a:lstStyle/>
        <a:p>
          <a:endParaRPr lang="ru-RU"/>
        </a:p>
      </dgm:t>
    </dgm:pt>
    <dgm:pt modelId="{CDDE4E60-1A10-4DC9-B36C-260C5A1BB787}">
      <dgm:prSet/>
      <dgm:spPr/>
      <dgm:t>
        <a:bodyPr/>
        <a:lstStyle/>
        <a:p>
          <a:pPr rtl="0"/>
          <a:r>
            <a:rPr lang="ru-RU" dirty="0"/>
            <a:t>Н</a:t>
          </a:r>
          <a:r>
            <a: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есмотря на имеющийся положительный опыт, практика показывает, что многие учителя-предметники ШНОР, ШФЗР испытывают трудности в разработке урока с включением заданий по формирования функциональной грамотности обучающихся по всем различным тематическим направлениям. Особую сложность у педагогов вызывает вопрос, как встраивать задания по формированию функциональной грамотности в образовательный процесс, как разрабатывать поурочные задания по учебному плану. </a:t>
          </a:r>
        </a:p>
      </dgm:t>
    </dgm:pt>
    <dgm:pt modelId="{831F0F54-0347-40E9-8A1C-B4FF5F0F5C70}" type="parTrans" cxnId="{EF502B5F-69C7-47EA-A067-0DA931D9CEE9}">
      <dgm:prSet/>
      <dgm:spPr/>
      <dgm:t>
        <a:bodyPr/>
        <a:lstStyle/>
        <a:p>
          <a:endParaRPr lang="ru-RU"/>
        </a:p>
      </dgm:t>
    </dgm:pt>
    <dgm:pt modelId="{DFD2A316-02B9-4C21-B59B-8E2160FBC7D9}" type="sibTrans" cxnId="{EF502B5F-69C7-47EA-A067-0DA931D9CEE9}">
      <dgm:prSet/>
      <dgm:spPr/>
      <dgm:t>
        <a:bodyPr/>
        <a:lstStyle/>
        <a:p>
          <a:endParaRPr lang="ru-RU"/>
        </a:p>
      </dgm:t>
    </dgm:pt>
    <dgm:pt modelId="{81C6B440-8CE2-4333-A2C8-C1DC79666564}" type="pres">
      <dgm:prSet presAssocID="{47D39F33-4681-4D7F-AAB6-8056CBB8AB0D}" presName="linear" presStyleCnt="0">
        <dgm:presLayoutVars>
          <dgm:animLvl val="lvl"/>
          <dgm:resizeHandles val="exact"/>
        </dgm:presLayoutVars>
      </dgm:prSet>
      <dgm:spPr/>
    </dgm:pt>
    <dgm:pt modelId="{B4EE41FF-E2EF-412B-8D2C-4D226385AE0B}" type="pres">
      <dgm:prSet presAssocID="{B07D8B1F-48D4-4847-8ADC-61BE637987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FAA87B-F0BB-4679-ADBA-59BEC989E304}" type="pres">
      <dgm:prSet presAssocID="{65E6A0CD-E78B-47A4-9B53-664F4CCC252A}" presName="spacer" presStyleCnt="0"/>
      <dgm:spPr/>
    </dgm:pt>
    <dgm:pt modelId="{6B0B117A-91C1-4F53-AEE2-8262D0B12505}" type="pres">
      <dgm:prSet presAssocID="{CDDE4E60-1A10-4DC9-B36C-260C5A1BB7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018120-6EE1-4686-A138-8C2FC592ADEB}" type="presOf" srcId="{47D39F33-4681-4D7F-AAB6-8056CBB8AB0D}" destId="{81C6B440-8CE2-4333-A2C8-C1DC79666564}" srcOrd="0" destOrd="0" presId="urn:microsoft.com/office/officeart/2005/8/layout/vList2"/>
    <dgm:cxn modelId="{EF502B5F-69C7-47EA-A067-0DA931D9CEE9}" srcId="{47D39F33-4681-4D7F-AAB6-8056CBB8AB0D}" destId="{CDDE4E60-1A10-4DC9-B36C-260C5A1BB787}" srcOrd="1" destOrd="0" parTransId="{831F0F54-0347-40E9-8A1C-B4FF5F0F5C70}" sibTransId="{DFD2A316-02B9-4C21-B59B-8E2160FBC7D9}"/>
    <dgm:cxn modelId="{A7693341-2C2C-4139-A374-0E7C3789E9EE}" type="presOf" srcId="{B07D8B1F-48D4-4847-8ADC-61BE637987DF}" destId="{B4EE41FF-E2EF-412B-8D2C-4D226385AE0B}" srcOrd="0" destOrd="0" presId="urn:microsoft.com/office/officeart/2005/8/layout/vList2"/>
    <dgm:cxn modelId="{20D12956-695D-4AC7-B646-972A5C1E88C7}" srcId="{47D39F33-4681-4D7F-AAB6-8056CBB8AB0D}" destId="{B07D8B1F-48D4-4847-8ADC-61BE637987DF}" srcOrd="0" destOrd="0" parTransId="{68C1289E-8DB1-440E-B55F-497AFCD600E5}" sibTransId="{65E6A0CD-E78B-47A4-9B53-664F4CCC252A}"/>
    <dgm:cxn modelId="{62857D81-BF6E-4262-B3ED-53EF52A2545D}" type="presOf" srcId="{CDDE4E60-1A10-4DC9-B36C-260C5A1BB787}" destId="{6B0B117A-91C1-4F53-AEE2-8262D0B12505}" srcOrd="0" destOrd="0" presId="urn:microsoft.com/office/officeart/2005/8/layout/vList2"/>
    <dgm:cxn modelId="{C980AC95-AC8A-4E7F-93BE-13B6B2B42DA3}" type="presParOf" srcId="{81C6B440-8CE2-4333-A2C8-C1DC79666564}" destId="{B4EE41FF-E2EF-412B-8D2C-4D226385AE0B}" srcOrd="0" destOrd="0" presId="urn:microsoft.com/office/officeart/2005/8/layout/vList2"/>
    <dgm:cxn modelId="{6EECDAFE-DB6A-4BD1-870F-0CD19EC89BFD}" type="presParOf" srcId="{81C6B440-8CE2-4333-A2C8-C1DC79666564}" destId="{F0FAA87B-F0BB-4679-ADBA-59BEC989E304}" srcOrd="1" destOrd="0" presId="urn:microsoft.com/office/officeart/2005/8/layout/vList2"/>
    <dgm:cxn modelId="{A2D4ADD9-AAC8-4B75-BD84-EC93CE1A952C}" type="presParOf" srcId="{81C6B440-8CE2-4333-A2C8-C1DC79666564}" destId="{6B0B117A-91C1-4F53-AEE2-8262D0B125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953A3-1D97-4A19-AD31-13A722CB0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61AB7-E586-482E-9B6D-47BB9E1119FC}">
      <dgm:prSet custT="1"/>
      <dgm:spPr/>
      <dgm:t>
        <a:bodyPr/>
        <a:lstStyle/>
        <a:p>
          <a:pPr algn="ctr" rtl="0"/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видим </a:t>
          </a:r>
          <a:r>
            <a: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проблемы </a:t>
          </a: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создании системы сетевого взаимодействия педагогических и руководящих работников, распространения форматов непрерывного профессионального развития педагогов, а также диссеминации опыта учителей-предметников, работающих в школах, демонстрирующих стабильно высокие результаты обучения, в том числе по формированию и развитию функциональной грамотности. </a:t>
          </a:r>
        </a:p>
      </dgm:t>
    </dgm:pt>
    <dgm:pt modelId="{6A8EADE4-F5BD-4CCF-9AFA-74031903A776}" type="parTrans" cxnId="{E09AC29D-EA4E-44BC-A7AD-F665116C13E1}">
      <dgm:prSet/>
      <dgm:spPr/>
      <dgm:t>
        <a:bodyPr/>
        <a:lstStyle/>
        <a:p>
          <a:endParaRPr lang="ru-RU"/>
        </a:p>
      </dgm:t>
    </dgm:pt>
    <dgm:pt modelId="{F789F450-B2BC-402F-A374-894F56A5099E}" type="sibTrans" cxnId="{E09AC29D-EA4E-44BC-A7AD-F665116C13E1}">
      <dgm:prSet/>
      <dgm:spPr/>
      <dgm:t>
        <a:bodyPr/>
        <a:lstStyle/>
        <a:p>
          <a:endParaRPr lang="ru-RU"/>
        </a:p>
      </dgm:t>
    </dgm:pt>
    <dgm:pt modelId="{40A1F789-F490-405C-ADB8-EE5C9355CD48}">
      <dgm:prSet custT="1"/>
      <dgm:spPr/>
      <dgm:t>
        <a:bodyPr/>
        <a:lstStyle/>
        <a:p>
          <a:pPr rtl="0"/>
          <a:r>
            <a: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Сетевые пары или сетевые группы школ – партнеров образуют своего рода профессиональные обучающие сообщества, что является одним из </a:t>
          </a:r>
          <a:r>
            <a:rPr lang="ru-RU" sz="1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продуктивных способов </a:t>
          </a:r>
          <a:r>
            <a: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организации взаимодействия и </a:t>
          </a:r>
          <a:r>
            <a:rPr lang="ru-RU" sz="14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взаимообучения</a:t>
          </a:r>
          <a:r>
            <a: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педагогов. </a:t>
          </a:r>
        </a:p>
      </dgm:t>
    </dgm:pt>
    <dgm:pt modelId="{6D177853-837C-4068-8F86-DF7AB51C6EDF}" type="parTrans" cxnId="{C3A078F5-B280-4C67-8D48-375A7C0A6D3D}">
      <dgm:prSet/>
      <dgm:spPr/>
      <dgm:t>
        <a:bodyPr/>
        <a:lstStyle/>
        <a:p>
          <a:endParaRPr lang="ru-RU"/>
        </a:p>
      </dgm:t>
    </dgm:pt>
    <dgm:pt modelId="{5BA23668-C244-4388-886C-D8EA13F35D03}" type="sibTrans" cxnId="{C3A078F5-B280-4C67-8D48-375A7C0A6D3D}">
      <dgm:prSet/>
      <dgm:spPr/>
      <dgm:t>
        <a:bodyPr/>
        <a:lstStyle/>
        <a:p>
          <a:endParaRPr lang="ru-RU"/>
        </a:p>
      </dgm:t>
    </dgm:pt>
    <dgm:pt modelId="{678B952A-7ACD-485A-8FAD-B2017957649B}">
      <dgm:prSet custT="1"/>
      <dgm:spPr/>
      <dgm:t>
        <a:bodyPr/>
        <a:lstStyle/>
        <a:p>
          <a:pPr rtl="0"/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Формат взаимодействия в рамках работы творческой лаборатории в  условиях сетевого наставничества позволяет учителям объединяться и согласовывать усилия в корректировке используемых каждым стратегий преподавания и совместного педагогического исследования по проблематике формирования и развития функциональной грамотности обучающихся. </a:t>
          </a:r>
        </a:p>
      </dgm:t>
    </dgm:pt>
    <dgm:pt modelId="{B8599E2C-E128-4DD7-9F5F-0E7B4B8DE27D}" type="parTrans" cxnId="{10AAA3EA-C342-4A4D-97DE-015F8A007787}">
      <dgm:prSet/>
      <dgm:spPr/>
      <dgm:t>
        <a:bodyPr/>
        <a:lstStyle/>
        <a:p>
          <a:endParaRPr lang="ru-RU"/>
        </a:p>
      </dgm:t>
    </dgm:pt>
    <dgm:pt modelId="{B9826086-BD73-4CE2-9D96-8639C78F9675}" type="sibTrans" cxnId="{10AAA3EA-C342-4A4D-97DE-015F8A007787}">
      <dgm:prSet/>
      <dgm:spPr/>
      <dgm:t>
        <a:bodyPr/>
        <a:lstStyle/>
        <a:p>
          <a:endParaRPr lang="ru-RU"/>
        </a:p>
      </dgm:t>
    </dgm:pt>
    <dgm:pt modelId="{95FB2CE8-CDC4-4236-A124-92363F22847D}">
      <dgm:prSet custT="1"/>
      <dgm:spPr/>
      <dgm:t>
        <a:bodyPr/>
        <a:lstStyle/>
        <a:p>
          <a:pPr rtl="0"/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работы творческой лаборатории  предусмотрена демонстрация опыта учителей по встраиванию в урок по учебному плану разработанных поурочных заданий или заданий из открытого банка заданий по формированию и развитию функциональной грамотности обучающихся. </a:t>
          </a:r>
        </a:p>
      </dgm:t>
    </dgm:pt>
    <dgm:pt modelId="{3FA8C68A-6B67-4170-B23F-0C2835B9C779}" type="parTrans" cxnId="{F7FD18E0-0A0D-428A-85FF-487A7648316D}">
      <dgm:prSet/>
      <dgm:spPr/>
      <dgm:t>
        <a:bodyPr/>
        <a:lstStyle/>
        <a:p>
          <a:endParaRPr lang="ru-RU"/>
        </a:p>
      </dgm:t>
    </dgm:pt>
    <dgm:pt modelId="{CD8D6341-B086-4A42-B175-17C2D033CAC7}" type="sibTrans" cxnId="{F7FD18E0-0A0D-428A-85FF-487A7648316D}">
      <dgm:prSet/>
      <dgm:spPr/>
      <dgm:t>
        <a:bodyPr/>
        <a:lstStyle/>
        <a:p>
          <a:endParaRPr lang="ru-RU"/>
        </a:p>
      </dgm:t>
    </dgm:pt>
    <dgm:pt modelId="{1366CD98-CDAF-4EDA-8238-8C05BB2092D4}">
      <dgm:prSet custT="1"/>
      <dgm:spPr/>
      <dgm:t>
        <a:bodyPr/>
        <a:lstStyle/>
        <a:p>
          <a:pPr rtl="0"/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также предусмотрена помощь в разработке технологических карт уроков по формированию и развитию функциональной грамотности обучающихся по предметным направлениям и уровням образования и методических рекомендаций, исходя из выявленных дефицитов ШНОР, ШФЗР.</a:t>
          </a:r>
        </a:p>
      </dgm:t>
    </dgm:pt>
    <dgm:pt modelId="{BCED59C9-28CB-42F0-AAF5-A9A8894FB29C}" type="parTrans" cxnId="{2CB1A91E-3F0F-42AC-BC71-2E301229DD2C}">
      <dgm:prSet/>
      <dgm:spPr/>
      <dgm:t>
        <a:bodyPr/>
        <a:lstStyle/>
        <a:p>
          <a:endParaRPr lang="ru-RU"/>
        </a:p>
      </dgm:t>
    </dgm:pt>
    <dgm:pt modelId="{4A99F5F0-6523-4D21-BB5B-1B830A94A4FD}" type="sibTrans" cxnId="{2CB1A91E-3F0F-42AC-BC71-2E301229DD2C}">
      <dgm:prSet/>
      <dgm:spPr/>
      <dgm:t>
        <a:bodyPr/>
        <a:lstStyle/>
        <a:p>
          <a:endParaRPr lang="ru-RU"/>
        </a:p>
      </dgm:t>
    </dgm:pt>
    <dgm:pt modelId="{49641FF0-40CD-4D79-AFD9-73D62A91C194}" type="pres">
      <dgm:prSet presAssocID="{58A953A3-1D97-4A19-AD31-13A722CB0B00}" presName="linear" presStyleCnt="0">
        <dgm:presLayoutVars>
          <dgm:animLvl val="lvl"/>
          <dgm:resizeHandles val="exact"/>
        </dgm:presLayoutVars>
      </dgm:prSet>
      <dgm:spPr/>
    </dgm:pt>
    <dgm:pt modelId="{68F68FBB-106D-4077-A697-4241ECB9E79F}" type="pres">
      <dgm:prSet presAssocID="{69161AB7-E586-482E-9B6D-47BB9E1119FC}" presName="parentText" presStyleLbl="node1" presStyleIdx="0" presStyleCnt="5" custScaleY="164348">
        <dgm:presLayoutVars>
          <dgm:chMax val="0"/>
          <dgm:bulletEnabled val="1"/>
        </dgm:presLayoutVars>
      </dgm:prSet>
      <dgm:spPr>
        <a:prstGeom prst="downArrowCallout">
          <a:avLst/>
        </a:prstGeom>
      </dgm:spPr>
    </dgm:pt>
    <dgm:pt modelId="{31EF904E-3CBC-4FA3-8BDE-C14484D2CB93}" type="pres">
      <dgm:prSet presAssocID="{F789F450-B2BC-402F-A374-894F56A5099E}" presName="spacer" presStyleCnt="0"/>
      <dgm:spPr/>
    </dgm:pt>
    <dgm:pt modelId="{F8DF442B-73DD-49A1-A568-EEB3F1B67AE4}" type="pres">
      <dgm:prSet presAssocID="{40A1F789-F490-405C-ADB8-EE5C9355CD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887CED-6FDD-4FE1-B24E-65892E3F39D8}" type="pres">
      <dgm:prSet presAssocID="{5BA23668-C244-4388-886C-D8EA13F35D03}" presName="spacer" presStyleCnt="0"/>
      <dgm:spPr/>
    </dgm:pt>
    <dgm:pt modelId="{73E920F8-DEED-4788-9128-F9BC51A755C8}" type="pres">
      <dgm:prSet presAssocID="{678B952A-7ACD-485A-8FAD-B2017957649B}" presName="parentText" presStyleLbl="node1" presStyleIdx="2" presStyleCnt="5" custLinFactNeighborY="-16537">
        <dgm:presLayoutVars>
          <dgm:chMax val="0"/>
          <dgm:bulletEnabled val="1"/>
        </dgm:presLayoutVars>
      </dgm:prSet>
      <dgm:spPr/>
    </dgm:pt>
    <dgm:pt modelId="{A2365C8E-825A-4EA1-A6DE-57A5B86D5942}" type="pres">
      <dgm:prSet presAssocID="{B9826086-BD73-4CE2-9D96-8639C78F9675}" presName="spacer" presStyleCnt="0"/>
      <dgm:spPr/>
    </dgm:pt>
    <dgm:pt modelId="{6FA6C56C-CC97-47A2-A0D8-C5CD113B4EAC}" type="pres">
      <dgm:prSet presAssocID="{95FB2CE8-CDC4-4236-A124-92363F2284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A14B04-706D-4467-BA1C-0CFFE77E9B19}" type="pres">
      <dgm:prSet presAssocID="{CD8D6341-B086-4A42-B175-17C2D033CAC7}" presName="spacer" presStyleCnt="0"/>
      <dgm:spPr/>
    </dgm:pt>
    <dgm:pt modelId="{62857DDA-C0A4-4651-B9F0-546D56F6E43C}" type="pres">
      <dgm:prSet presAssocID="{1366CD98-CDAF-4EDA-8238-8C05BB2092D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A0DCA10-23DF-4662-A5E4-578AEB97BBE7}" type="presOf" srcId="{678B952A-7ACD-485A-8FAD-B2017957649B}" destId="{73E920F8-DEED-4788-9128-F9BC51A755C8}" srcOrd="0" destOrd="0" presId="urn:microsoft.com/office/officeart/2005/8/layout/vList2"/>
    <dgm:cxn modelId="{2CB1A91E-3F0F-42AC-BC71-2E301229DD2C}" srcId="{58A953A3-1D97-4A19-AD31-13A722CB0B00}" destId="{1366CD98-CDAF-4EDA-8238-8C05BB2092D4}" srcOrd="4" destOrd="0" parTransId="{BCED59C9-28CB-42F0-AAF5-A9A8894FB29C}" sibTransId="{4A99F5F0-6523-4D21-BB5B-1B830A94A4FD}"/>
    <dgm:cxn modelId="{25C82533-A724-43FC-8AF5-3EB69980A742}" type="presOf" srcId="{40A1F789-F490-405C-ADB8-EE5C9355CD48}" destId="{F8DF442B-73DD-49A1-A568-EEB3F1B67AE4}" srcOrd="0" destOrd="0" presId="urn:microsoft.com/office/officeart/2005/8/layout/vList2"/>
    <dgm:cxn modelId="{E09AC29D-EA4E-44BC-A7AD-F665116C13E1}" srcId="{58A953A3-1D97-4A19-AD31-13A722CB0B00}" destId="{69161AB7-E586-482E-9B6D-47BB9E1119FC}" srcOrd="0" destOrd="0" parTransId="{6A8EADE4-F5BD-4CCF-9AFA-74031903A776}" sibTransId="{F789F450-B2BC-402F-A374-894F56A5099E}"/>
    <dgm:cxn modelId="{B3A5B3A8-BEF3-4F38-B91F-B7016196EBE5}" type="presOf" srcId="{58A953A3-1D97-4A19-AD31-13A722CB0B00}" destId="{49641FF0-40CD-4D79-AFD9-73D62A91C194}" srcOrd="0" destOrd="0" presId="urn:microsoft.com/office/officeart/2005/8/layout/vList2"/>
    <dgm:cxn modelId="{540553C1-1D78-4A90-9395-BF2C141D8EBE}" type="presOf" srcId="{69161AB7-E586-482E-9B6D-47BB9E1119FC}" destId="{68F68FBB-106D-4077-A697-4241ECB9E79F}" srcOrd="0" destOrd="0" presId="urn:microsoft.com/office/officeart/2005/8/layout/vList2"/>
    <dgm:cxn modelId="{034006D6-8288-4AC6-8592-9A4524E35CBA}" type="presOf" srcId="{95FB2CE8-CDC4-4236-A124-92363F22847D}" destId="{6FA6C56C-CC97-47A2-A0D8-C5CD113B4EAC}" srcOrd="0" destOrd="0" presId="urn:microsoft.com/office/officeart/2005/8/layout/vList2"/>
    <dgm:cxn modelId="{BF5C18DC-3993-44CC-8694-79E4249507E4}" type="presOf" srcId="{1366CD98-CDAF-4EDA-8238-8C05BB2092D4}" destId="{62857DDA-C0A4-4651-B9F0-546D56F6E43C}" srcOrd="0" destOrd="0" presId="urn:microsoft.com/office/officeart/2005/8/layout/vList2"/>
    <dgm:cxn modelId="{F7FD18E0-0A0D-428A-85FF-487A7648316D}" srcId="{58A953A3-1D97-4A19-AD31-13A722CB0B00}" destId="{95FB2CE8-CDC4-4236-A124-92363F22847D}" srcOrd="3" destOrd="0" parTransId="{3FA8C68A-6B67-4170-B23F-0C2835B9C779}" sibTransId="{CD8D6341-B086-4A42-B175-17C2D033CAC7}"/>
    <dgm:cxn modelId="{10AAA3EA-C342-4A4D-97DE-015F8A007787}" srcId="{58A953A3-1D97-4A19-AD31-13A722CB0B00}" destId="{678B952A-7ACD-485A-8FAD-B2017957649B}" srcOrd="2" destOrd="0" parTransId="{B8599E2C-E128-4DD7-9F5F-0E7B4B8DE27D}" sibTransId="{B9826086-BD73-4CE2-9D96-8639C78F9675}"/>
    <dgm:cxn modelId="{C3A078F5-B280-4C67-8D48-375A7C0A6D3D}" srcId="{58A953A3-1D97-4A19-AD31-13A722CB0B00}" destId="{40A1F789-F490-405C-ADB8-EE5C9355CD48}" srcOrd="1" destOrd="0" parTransId="{6D177853-837C-4068-8F86-DF7AB51C6EDF}" sibTransId="{5BA23668-C244-4388-886C-D8EA13F35D03}"/>
    <dgm:cxn modelId="{97F31705-C099-4527-9BDA-07803CAA0F5E}" type="presParOf" srcId="{49641FF0-40CD-4D79-AFD9-73D62A91C194}" destId="{68F68FBB-106D-4077-A697-4241ECB9E79F}" srcOrd="0" destOrd="0" presId="urn:microsoft.com/office/officeart/2005/8/layout/vList2"/>
    <dgm:cxn modelId="{42C61EA3-79FC-4A1E-B18B-CEDDF4678804}" type="presParOf" srcId="{49641FF0-40CD-4D79-AFD9-73D62A91C194}" destId="{31EF904E-3CBC-4FA3-8BDE-C14484D2CB93}" srcOrd="1" destOrd="0" presId="urn:microsoft.com/office/officeart/2005/8/layout/vList2"/>
    <dgm:cxn modelId="{7A622F8E-223E-41DF-B0FE-B4BFB1A9645D}" type="presParOf" srcId="{49641FF0-40CD-4D79-AFD9-73D62A91C194}" destId="{F8DF442B-73DD-49A1-A568-EEB3F1B67AE4}" srcOrd="2" destOrd="0" presId="urn:microsoft.com/office/officeart/2005/8/layout/vList2"/>
    <dgm:cxn modelId="{43560F9A-FB1F-4208-AD01-822AB5D3AA16}" type="presParOf" srcId="{49641FF0-40CD-4D79-AFD9-73D62A91C194}" destId="{6B887CED-6FDD-4FE1-B24E-65892E3F39D8}" srcOrd="3" destOrd="0" presId="urn:microsoft.com/office/officeart/2005/8/layout/vList2"/>
    <dgm:cxn modelId="{91BED39B-1AC9-48CE-B29B-69E073BEACC4}" type="presParOf" srcId="{49641FF0-40CD-4D79-AFD9-73D62A91C194}" destId="{73E920F8-DEED-4788-9128-F9BC51A755C8}" srcOrd="4" destOrd="0" presId="urn:microsoft.com/office/officeart/2005/8/layout/vList2"/>
    <dgm:cxn modelId="{D3915110-1BCE-46A0-9948-CA7D05409850}" type="presParOf" srcId="{49641FF0-40CD-4D79-AFD9-73D62A91C194}" destId="{A2365C8E-825A-4EA1-A6DE-57A5B86D5942}" srcOrd="5" destOrd="0" presId="urn:microsoft.com/office/officeart/2005/8/layout/vList2"/>
    <dgm:cxn modelId="{8BED461B-3533-48CD-8AD1-4F28F98356E6}" type="presParOf" srcId="{49641FF0-40CD-4D79-AFD9-73D62A91C194}" destId="{6FA6C56C-CC97-47A2-A0D8-C5CD113B4EAC}" srcOrd="6" destOrd="0" presId="urn:microsoft.com/office/officeart/2005/8/layout/vList2"/>
    <dgm:cxn modelId="{F657FF4D-3980-4062-9611-96AEF07604B7}" type="presParOf" srcId="{49641FF0-40CD-4D79-AFD9-73D62A91C194}" destId="{05A14B04-706D-4467-BA1C-0CFFE77E9B19}" srcOrd="7" destOrd="0" presId="urn:microsoft.com/office/officeart/2005/8/layout/vList2"/>
    <dgm:cxn modelId="{FBB0D4F1-931E-4A81-86DE-1B35E2480D16}" type="presParOf" srcId="{49641FF0-40CD-4D79-AFD9-73D62A91C194}" destId="{62857DDA-C0A4-4651-B9F0-546D56F6E4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EBBB2-C06F-45A5-B556-25986BA35D0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B834A-BD6C-481D-BBB9-A49ECD16B5A2}">
      <dgm:prSet custT="1"/>
      <dgm:spPr/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Сетевые пары ОО:</a:t>
          </a:r>
        </a:p>
      </dgm:t>
    </dgm:pt>
    <dgm:pt modelId="{BA617510-DFCB-4CC1-88BB-89BF5B016E7D}" type="parTrans" cxnId="{17B8EC23-B54E-436A-B8B6-DE93339079EC}">
      <dgm:prSet/>
      <dgm:spPr/>
      <dgm:t>
        <a:bodyPr/>
        <a:lstStyle/>
        <a:p>
          <a:endParaRPr lang="ru-RU"/>
        </a:p>
      </dgm:t>
    </dgm:pt>
    <dgm:pt modelId="{FE171F59-8607-4660-A993-9B8AD92A71BC}" type="sibTrans" cxnId="{17B8EC23-B54E-436A-B8B6-DE93339079EC}">
      <dgm:prSet/>
      <dgm:spPr/>
      <dgm:t>
        <a:bodyPr/>
        <a:lstStyle/>
        <a:p>
          <a:endParaRPr lang="ru-RU"/>
        </a:p>
      </dgm:t>
    </dgm:pt>
    <dgm:pt modelId="{C4515FC1-7EEC-463E-840B-15A9A8FA9B7D}">
      <dgm:prSet custT="1"/>
      <dgm:spPr>
        <a:solidFill>
          <a:srgbClr val="35B19D"/>
        </a:solidFill>
      </dgm:spPr>
      <dgm:t>
        <a:bodyPr/>
        <a:lstStyle/>
        <a:p>
          <a:pPr rtl="0"/>
          <a:r>
            <a:rPr lang="ru-RU" sz="1400" dirty="0">
              <a:solidFill>
                <a:srgbClr val="FFFF00"/>
              </a:solidFill>
            </a:rPr>
            <a:t>1) МБОУ «ОСШ №3»- МКОУ «ОСШ № 2» </a:t>
          </a:r>
        </a:p>
      </dgm:t>
    </dgm:pt>
    <dgm:pt modelId="{6ED111A7-BDF5-4ADE-868C-92B180940E49}" type="parTrans" cxnId="{7BFDF69E-8C13-45FC-A918-06512F34CE25}">
      <dgm:prSet/>
      <dgm:spPr/>
      <dgm:t>
        <a:bodyPr/>
        <a:lstStyle/>
        <a:p>
          <a:endParaRPr lang="ru-RU"/>
        </a:p>
      </dgm:t>
    </dgm:pt>
    <dgm:pt modelId="{BEAF59B7-D715-4859-B3D7-AEB526BDE494}" type="sibTrans" cxnId="{7BFDF69E-8C13-45FC-A918-06512F34CE25}">
      <dgm:prSet/>
      <dgm:spPr/>
      <dgm:t>
        <a:bodyPr/>
        <a:lstStyle/>
        <a:p>
          <a:endParaRPr lang="ru-RU"/>
        </a:p>
      </dgm:t>
    </dgm:pt>
    <dgm:pt modelId="{FF58A6D8-2F2D-4B3D-A4AB-6EFC599CDA8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dirty="0">
              <a:solidFill>
                <a:srgbClr val="92D050"/>
              </a:solidFill>
            </a:rPr>
            <a:t>2) МКОУ «Путиловская ООШ»  - МКОУ «</a:t>
          </a:r>
          <a:r>
            <a:rPr lang="ru-RU" sz="1400" dirty="0" err="1">
              <a:solidFill>
                <a:srgbClr val="92D050"/>
              </a:solidFill>
            </a:rPr>
            <a:t>Приладожская</a:t>
          </a:r>
          <a:r>
            <a:rPr lang="ru-RU" sz="1400" dirty="0">
              <a:solidFill>
                <a:srgbClr val="92D050"/>
              </a:solidFill>
            </a:rPr>
            <a:t> СОШ»</a:t>
          </a:r>
        </a:p>
      </dgm:t>
    </dgm:pt>
    <dgm:pt modelId="{F5685586-415A-4413-B614-1FF646E357E6}" type="parTrans" cxnId="{75D89213-6626-48A1-BEA7-7981B2102C11}">
      <dgm:prSet/>
      <dgm:spPr/>
      <dgm:t>
        <a:bodyPr/>
        <a:lstStyle/>
        <a:p>
          <a:endParaRPr lang="ru-RU"/>
        </a:p>
      </dgm:t>
    </dgm:pt>
    <dgm:pt modelId="{6A5BE3B1-C58E-4E64-93FC-535F3D876287}" type="sibTrans" cxnId="{75D89213-6626-48A1-BEA7-7981B2102C11}">
      <dgm:prSet/>
      <dgm:spPr/>
      <dgm:t>
        <a:bodyPr/>
        <a:lstStyle/>
        <a:p>
          <a:endParaRPr lang="ru-RU"/>
        </a:p>
      </dgm:t>
    </dgm:pt>
    <dgm:pt modelId="{2A2917EC-7DC0-42F6-8BB9-C41207A671E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dirty="0">
              <a:solidFill>
                <a:srgbClr val="92D050"/>
              </a:solidFill>
            </a:rPr>
            <a:t>3) МКОУ «</a:t>
          </a:r>
          <a:r>
            <a:rPr lang="ru-RU" sz="1400" dirty="0" err="1">
              <a:solidFill>
                <a:srgbClr val="92D050"/>
              </a:solidFill>
            </a:rPr>
            <a:t>Назиевская</a:t>
          </a:r>
          <a:r>
            <a:rPr lang="ru-RU" sz="1400" dirty="0">
              <a:solidFill>
                <a:srgbClr val="92D050"/>
              </a:solidFill>
            </a:rPr>
            <a:t> СОШ»  - МКОУ «</a:t>
          </a:r>
          <a:r>
            <a:rPr lang="ru-RU" sz="1400" dirty="0" err="1">
              <a:solidFill>
                <a:srgbClr val="92D050"/>
              </a:solidFill>
            </a:rPr>
            <a:t>Приладожская</a:t>
          </a:r>
          <a:r>
            <a:rPr lang="ru-RU" sz="1400" dirty="0">
              <a:solidFill>
                <a:srgbClr val="92D050"/>
              </a:solidFill>
            </a:rPr>
            <a:t> СОШ»</a:t>
          </a:r>
        </a:p>
      </dgm:t>
    </dgm:pt>
    <dgm:pt modelId="{5EA9B346-A8FB-4543-925B-EAC8890A917F}" type="parTrans" cxnId="{4A7EBFAD-1DB7-4B6A-9C71-2D2720EED8C7}">
      <dgm:prSet/>
      <dgm:spPr/>
      <dgm:t>
        <a:bodyPr/>
        <a:lstStyle/>
        <a:p>
          <a:endParaRPr lang="ru-RU"/>
        </a:p>
      </dgm:t>
    </dgm:pt>
    <dgm:pt modelId="{72BD5900-C011-4C88-BF56-F969C54A9CC2}" type="sibTrans" cxnId="{4A7EBFAD-1DB7-4B6A-9C71-2D2720EED8C7}">
      <dgm:prSet/>
      <dgm:spPr/>
      <dgm:t>
        <a:bodyPr/>
        <a:lstStyle/>
        <a:p>
          <a:endParaRPr lang="ru-RU"/>
        </a:p>
      </dgm:t>
    </dgm:pt>
    <dgm:pt modelId="{D073E2F8-B5BC-4EF0-869E-00D61DA19627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200" dirty="0"/>
            <a:t>4</a:t>
          </a:r>
          <a:r>
            <a:rPr lang="ru-RU" sz="1400" dirty="0">
              <a:solidFill>
                <a:srgbClr val="92D050"/>
              </a:solidFill>
            </a:rPr>
            <a:t>) МКОУ «</a:t>
          </a:r>
          <a:r>
            <a:rPr lang="ru-RU" sz="1400" dirty="0" err="1">
              <a:solidFill>
                <a:srgbClr val="92D050"/>
              </a:solidFill>
            </a:rPr>
            <a:t>Суховская</a:t>
          </a:r>
          <a:r>
            <a:rPr lang="ru-RU" sz="1400" dirty="0">
              <a:solidFill>
                <a:srgbClr val="92D050"/>
              </a:solidFill>
            </a:rPr>
            <a:t> СОШ» »  - МКОУ «</a:t>
          </a:r>
          <a:r>
            <a:rPr lang="ru-RU" sz="1400" dirty="0" err="1">
              <a:solidFill>
                <a:srgbClr val="92D050"/>
              </a:solidFill>
            </a:rPr>
            <a:t>Приладожская</a:t>
          </a:r>
          <a:r>
            <a:rPr lang="ru-RU" sz="1400" dirty="0">
              <a:solidFill>
                <a:srgbClr val="92D050"/>
              </a:solidFill>
            </a:rPr>
            <a:t> СОШ»</a:t>
          </a:r>
        </a:p>
      </dgm:t>
    </dgm:pt>
    <dgm:pt modelId="{CC34746E-61A4-4884-AFA5-4140EB9599E0}" type="parTrans" cxnId="{A58BBD4F-C426-4B38-BD89-3657C572938D}">
      <dgm:prSet/>
      <dgm:spPr/>
      <dgm:t>
        <a:bodyPr/>
        <a:lstStyle/>
        <a:p>
          <a:endParaRPr lang="ru-RU"/>
        </a:p>
      </dgm:t>
    </dgm:pt>
    <dgm:pt modelId="{1BDF2481-FE19-4CF6-9E9A-0220B5A72A17}" type="sibTrans" cxnId="{A58BBD4F-C426-4B38-BD89-3657C572938D}">
      <dgm:prSet/>
      <dgm:spPr/>
      <dgm:t>
        <a:bodyPr/>
        <a:lstStyle/>
        <a:p>
          <a:endParaRPr lang="ru-RU"/>
        </a:p>
      </dgm:t>
    </dgm:pt>
    <dgm:pt modelId="{D889BB90-2DA7-40DE-816A-685191C15F4C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/>
            <a:t>5) МКОУ «</a:t>
          </a:r>
          <a:r>
            <a:rPr lang="ru-RU" sz="1400" dirty="0" err="1"/>
            <a:t>Синявинская</a:t>
          </a:r>
          <a:r>
            <a:rPr lang="ru-RU" sz="1400" dirty="0"/>
            <a:t> СОШ» - МБОУ «Шлиссельбургская СОШ № 1»</a:t>
          </a:r>
        </a:p>
      </dgm:t>
    </dgm:pt>
    <dgm:pt modelId="{BF945C03-BA35-4804-B5B1-6DC002535DE1}" type="parTrans" cxnId="{0D85C7B1-F1FC-46FA-A4E2-3EFA06E2D1EA}">
      <dgm:prSet/>
      <dgm:spPr/>
      <dgm:t>
        <a:bodyPr/>
        <a:lstStyle/>
        <a:p>
          <a:endParaRPr lang="ru-RU"/>
        </a:p>
      </dgm:t>
    </dgm:pt>
    <dgm:pt modelId="{F13327BC-F5E3-484D-8166-6F512DF2B1F1}" type="sibTrans" cxnId="{0D85C7B1-F1FC-46FA-A4E2-3EFA06E2D1EA}">
      <dgm:prSet/>
      <dgm:spPr/>
      <dgm:t>
        <a:bodyPr/>
        <a:lstStyle/>
        <a:p>
          <a:endParaRPr lang="ru-RU"/>
        </a:p>
      </dgm:t>
    </dgm:pt>
    <dgm:pt modelId="{0BAED0D5-9EB3-4ECF-A1BC-27DCF6F5CE50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/>
            <a:t>6) МКОУ «</a:t>
          </a:r>
          <a:r>
            <a:rPr lang="ru-RU" sz="1400" dirty="0" err="1"/>
            <a:t>Шумская</a:t>
          </a:r>
          <a:r>
            <a:rPr lang="ru-RU" sz="1400" dirty="0"/>
            <a:t> СОШ» - МБОУ «Шлиссельбургская СОШ № 1»</a:t>
          </a:r>
        </a:p>
      </dgm:t>
    </dgm:pt>
    <dgm:pt modelId="{6B13E81F-8971-426E-9043-BEC960523C6B}" type="parTrans" cxnId="{2B50B101-B4F8-470C-8974-A94FBE83ADDB}">
      <dgm:prSet/>
      <dgm:spPr/>
      <dgm:t>
        <a:bodyPr/>
        <a:lstStyle/>
        <a:p>
          <a:endParaRPr lang="ru-RU"/>
        </a:p>
      </dgm:t>
    </dgm:pt>
    <dgm:pt modelId="{EF10DCE2-B54D-41B7-A0A1-166DD2B60499}" type="sibTrans" cxnId="{2B50B101-B4F8-470C-8974-A94FBE83ADDB}">
      <dgm:prSet/>
      <dgm:spPr/>
      <dgm:t>
        <a:bodyPr/>
        <a:lstStyle/>
        <a:p>
          <a:endParaRPr lang="ru-RU"/>
        </a:p>
      </dgm:t>
    </dgm:pt>
    <dgm:pt modelId="{F3FB7C49-6AF1-4922-9A78-E8468608296F}" type="pres">
      <dgm:prSet presAssocID="{F25EBBB2-C06F-45A5-B556-25986BA35D04}" presName="cycle" presStyleCnt="0">
        <dgm:presLayoutVars>
          <dgm:dir/>
          <dgm:resizeHandles val="exact"/>
        </dgm:presLayoutVars>
      </dgm:prSet>
      <dgm:spPr/>
    </dgm:pt>
    <dgm:pt modelId="{D8394A90-9B9B-43A9-B40D-25B018DCEA1F}" type="pres">
      <dgm:prSet presAssocID="{FAEB834A-BD6C-481D-BBB9-A49ECD16B5A2}" presName="node" presStyleLbl="node1" presStyleIdx="0" presStyleCnt="7" custScaleX="151190" custScaleY="136087" custRadScaleRad="6005" custRadScaleInc="157145">
        <dgm:presLayoutVars>
          <dgm:bulletEnabled val="1"/>
        </dgm:presLayoutVars>
      </dgm:prSet>
      <dgm:spPr/>
    </dgm:pt>
    <dgm:pt modelId="{CDDAD1B2-8D22-43E8-BD6F-FA1C7C3611E3}" type="pres">
      <dgm:prSet presAssocID="{FE171F59-8607-4660-A993-9B8AD92A71BC}" presName="sibTrans" presStyleLbl="sibTrans2D1" presStyleIdx="0" presStyleCnt="7"/>
      <dgm:spPr/>
    </dgm:pt>
    <dgm:pt modelId="{5D61B295-BD3A-4485-93B9-7C3E3401B0D4}" type="pres">
      <dgm:prSet presAssocID="{FE171F59-8607-4660-A993-9B8AD92A71BC}" presName="connectorText" presStyleLbl="sibTrans2D1" presStyleIdx="0" presStyleCnt="7"/>
      <dgm:spPr/>
    </dgm:pt>
    <dgm:pt modelId="{7C9B18C6-E5A0-4C2F-A316-E85708ACB3CF}" type="pres">
      <dgm:prSet presAssocID="{C4515FC1-7EEC-463E-840B-15A9A8FA9B7D}" presName="node" presStyleLbl="node1" presStyleIdx="1" presStyleCnt="7" custScaleX="155311" custScaleY="143712" custRadScaleRad="112147" custRadScaleInc="-58489">
        <dgm:presLayoutVars>
          <dgm:bulletEnabled val="1"/>
        </dgm:presLayoutVars>
      </dgm:prSet>
      <dgm:spPr/>
    </dgm:pt>
    <dgm:pt modelId="{308943B6-E33F-41CC-9AC1-D2DD477B4E06}" type="pres">
      <dgm:prSet presAssocID="{BEAF59B7-D715-4859-B3D7-AEB526BDE494}" presName="sibTrans" presStyleLbl="sibTrans2D1" presStyleIdx="1" presStyleCnt="7"/>
      <dgm:spPr/>
    </dgm:pt>
    <dgm:pt modelId="{EDB69990-3626-454D-B427-88E98F4E282C}" type="pres">
      <dgm:prSet presAssocID="{BEAF59B7-D715-4859-B3D7-AEB526BDE494}" presName="connectorText" presStyleLbl="sibTrans2D1" presStyleIdx="1" presStyleCnt="7"/>
      <dgm:spPr/>
    </dgm:pt>
    <dgm:pt modelId="{92551714-141E-47F3-A39C-DD3DFCADAD98}" type="pres">
      <dgm:prSet presAssocID="{FF58A6D8-2F2D-4B3D-A4AB-6EFC599CDA82}" presName="node" presStyleLbl="node1" presStyleIdx="2" presStyleCnt="7" custScaleX="145988" custScaleY="143129" custRadScaleRad="120834" custRadScaleInc="-54682">
        <dgm:presLayoutVars>
          <dgm:bulletEnabled val="1"/>
        </dgm:presLayoutVars>
      </dgm:prSet>
      <dgm:spPr/>
    </dgm:pt>
    <dgm:pt modelId="{827FD952-2195-4DE6-9EBF-877A6FE4007E}" type="pres">
      <dgm:prSet presAssocID="{6A5BE3B1-C58E-4E64-93FC-535F3D876287}" presName="sibTrans" presStyleLbl="sibTrans2D1" presStyleIdx="2" presStyleCnt="7"/>
      <dgm:spPr/>
    </dgm:pt>
    <dgm:pt modelId="{31B4F4BD-82A5-42C6-8D7D-C900C45AC74F}" type="pres">
      <dgm:prSet presAssocID="{6A5BE3B1-C58E-4E64-93FC-535F3D876287}" presName="connectorText" presStyleLbl="sibTrans2D1" presStyleIdx="2" presStyleCnt="7"/>
      <dgm:spPr/>
    </dgm:pt>
    <dgm:pt modelId="{350757F1-C3E1-4791-9BD2-8A1A116A1744}" type="pres">
      <dgm:prSet presAssocID="{2A2917EC-7DC0-42F6-8BB9-C41207A671E2}" presName="node" presStyleLbl="node1" presStyleIdx="3" presStyleCnt="7" custScaleX="156208" custScaleY="152917" custRadScaleRad="112557" custRadScaleInc="-49375">
        <dgm:presLayoutVars>
          <dgm:bulletEnabled val="1"/>
        </dgm:presLayoutVars>
      </dgm:prSet>
      <dgm:spPr/>
    </dgm:pt>
    <dgm:pt modelId="{3015542B-9072-438F-8381-93E31022F243}" type="pres">
      <dgm:prSet presAssocID="{72BD5900-C011-4C88-BF56-F969C54A9CC2}" presName="sibTrans" presStyleLbl="sibTrans2D1" presStyleIdx="3" presStyleCnt="7"/>
      <dgm:spPr/>
    </dgm:pt>
    <dgm:pt modelId="{51105259-F984-47DD-BAA7-574E8478CE86}" type="pres">
      <dgm:prSet presAssocID="{72BD5900-C011-4C88-BF56-F969C54A9CC2}" presName="connectorText" presStyleLbl="sibTrans2D1" presStyleIdx="3" presStyleCnt="7"/>
      <dgm:spPr/>
    </dgm:pt>
    <dgm:pt modelId="{EB7F3DB1-1403-44AF-8799-09F6DD9B26DF}" type="pres">
      <dgm:prSet presAssocID="{D073E2F8-B5BC-4EF0-869E-00D61DA19627}" presName="node" presStyleLbl="node1" presStyleIdx="4" presStyleCnt="7" custScaleX="160102" custScaleY="160089" custRadScaleRad="99856" custRadScaleInc="-11007">
        <dgm:presLayoutVars>
          <dgm:bulletEnabled val="1"/>
        </dgm:presLayoutVars>
      </dgm:prSet>
      <dgm:spPr/>
    </dgm:pt>
    <dgm:pt modelId="{2001254D-693D-486F-8410-004D77A3CABD}" type="pres">
      <dgm:prSet presAssocID="{1BDF2481-FE19-4CF6-9E9A-0220B5A72A17}" presName="sibTrans" presStyleLbl="sibTrans2D1" presStyleIdx="4" presStyleCnt="7"/>
      <dgm:spPr/>
    </dgm:pt>
    <dgm:pt modelId="{EF41960E-CF01-427B-BA50-CC2610D3A899}" type="pres">
      <dgm:prSet presAssocID="{1BDF2481-FE19-4CF6-9E9A-0220B5A72A17}" presName="connectorText" presStyleLbl="sibTrans2D1" presStyleIdx="4" presStyleCnt="7"/>
      <dgm:spPr/>
    </dgm:pt>
    <dgm:pt modelId="{F714E632-A079-4BC4-B075-B94E0634E2A8}" type="pres">
      <dgm:prSet presAssocID="{D889BB90-2DA7-40DE-816A-685191C15F4C}" presName="node" presStyleLbl="node1" presStyleIdx="5" presStyleCnt="7" custScaleX="159721" custScaleY="153553" custRadScaleRad="117616" custRadScaleInc="31566">
        <dgm:presLayoutVars>
          <dgm:bulletEnabled val="1"/>
        </dgm:presLayoutVars>
      </dgm:prSet>
      <dgm:spPr/>
    </dgm:pt>
    <dgm:pt modelId="{8B8ED3BE-1EB3-4F65-BE82-31D06D10760E}" type="pres">
      <dgm:prSet presAssocID="{F13327BC-F5E3-484D-8166-6F512DF2B1F1}" presName="sibTrans" presStyleLbl="sibTrans2D1" presStyleIdx="5" presStyleCnt="7"/>
      <dgm:spPr/>
    </dgm:pt>
    <dgm:pt modelId="{706A98E3-18D4-4A99-82C9-310EC2FD3E91}" type="pres">
      <dgm:prSet presAssocID="{F13327BC-F5E3-484D-8166-6F512DF2B1F1}" presName="connectorText" presStyleLbl="sibTrans2D1" presStyleIdx="5" presStyleCnt="7"/>
      <dgm:spPr/>
    </dgm:pt>
    <dgm:pt modelId="{DB1E70F0-052D-45AD-9537-A51149DF83CB}" type="pres">
      <dgm:prSet presAssocID="{0BAED0D5-9EB3-4ECF-A1BC-27DCF6F5CE50}" presName="node" presStyleLbl="node1" presStyleIdx="6" presStyleCnt="7" custScaleX="153185" custScaleY="142098" custRadScaleRad="106709" custRadScaleInc="43095">
        <dgm:presLayoutVars>
          <dgm:bulletEnabled val="1"/>
        </dgm:presLayoutVars>
      </dgm:prSet>
      <dgm:spPr/>
    </dgm:pt>
    <dgm:pt modelId="{F8BBEEC3-2F47-4B60-A9AD-41DB31D94D5F}" type="pres">
      <dgm:prSet presAssocID="{EF10DCE2-B54D-41B7-A0A1-166DD2B60499}" presName="sibTrans" presStyleLbl="sibTrans2D1" presStyleIdx="6" presStyleCnt="7"/>
      <dgm:spPr/>
    </dgm:pt>
    <dgm:pt modelId="{2C9D1650-1DEF-48A4-BCF4-A2F5C9BA01E6}" type="pres">
      <dgm:prSet presAssocID="{EF10DCE2-B54D-41B7-A0A1-166DD2B60499}" presName="connectorText" presStyleLbl="sibTrans2D1" presStyleIdx="6" presStyleCnt="7"/>
      <dgm:spPr/>
    </dgm:pt>
  </dgm:ptLst>
  <dgm:cxnLst>
    <dgm:cxn modelId="{2B50B101-B4F8-470C-8974-A94FBE83ADDB}" srcId="{F25EBBB2-C06F-45A5-B556-25986BA35D04}" destId="{0BAED0D5-9EB3-4ECF-A1BC-27DCF6F5CE50}" srcOrd="6" destOrd="0" parTransId="{6B13E81F-8971-426E-9043-BEC960523C6B}" sibTransId="{EF10DCE2-B54D-41B7-A0A1-166DD2B60499}"/>
    <dgm:cxn modelId="{D9651506-5988-456B-A9C0-290FDE511592}" type="presOf" srcId="{C4515FC1-7EEC-463E-840B-15A9A8FA9B7D}" destId="{7C9B18C6-E5A0-4C2F-A316-E85708ACB3CF}" srcOrd="0" destOrd="0" presId="urn:microsoft.com/office/officeart/2005/8/layout/cycle2"/>
    <dgm:cxn modelId="{75D89213-6626-48A1-BEA7-7981B2102C11}" srcId="{F25EBBB2-C06F-45A5-B556-25986BA35D04}" destId="{FF58A6D8-2F2D-4B3D-A4AB-6EFC599CDA82}" srcOrd="2" destOrd="0" parTransId="{F5685586-415A-4413-B614-1FF646E357E6}" sibTransId="{6A5BE3B1-C58E-4E64-93FC-535F3D876287}"/>
    <dgm:cxn modelId="{93F7531E-EFA5-406D-ACE9-64229F6A297B}" type="presOf" srcId="{FE171F59-8607-4660-A993-9B8AD92A71BC}" destId="{5D61B295-BD3A-4485-93B9-7C3E3401B0D4}" srcOrd="1" destOrd="0" presId="urn:microsoft.com/office/officeart/2005/8/layout/cycle2"/>
    <dgm:cxn modelId="{17B8EC23-B54E-436A-B8B6-DE93339079EC}" srcId="{F25EBBB2-C06F-45A5-B556-25986BA35D04}" destId="{FAEB834A-BD6C-481D-BBB9-A49ECD16B5A2}" srcOrd="0" destOrd="0" parTransId="{BA617510-DFCB-4CC1-88BB-89BF5B016E7D}" sibTransId="{FE171F59-8607-4660-A993-9B8AD92A71BC}"/>
    <dgm:cxn modelId="{158A7126-1E13-4C9A-A502-76BD43B33D35}" type="presOf" srcId="{1BDF2481-FE19-4CF6-9E9A-0220B5A72A17}" destId="{2001254D-693D-486F-8410-004D77A3CABD}" srcOrd="0" destOrd="0" presId="urn:microsoft.com/office/officeart/2005/8/layout/cycle2"/>
    <dgm:cxn modelId="{32CB7A2C-3FB2-4E21-8DA4-14C4D61E49FD}" type="presOf" srcId="{0BAED0D5-9EB3-4ECF-A1BC-27DCF6F5CE50}" destId="{DB1E70F0-052D-45AD-9537-A51149DF83CB}" srcOrd="0" destOrd="0" presId="urn:microsoft.com/office/officeart/2005/8/layout/cycle2"/>
    <dgm:cxn modelId="{6E9BE42D-6F28-4C2A-91E9-FE0A14042638}" type="presOf" srcId="{72BD5900-C011-4C88-BF56-F969C54A9CC2}" destId="{51105259-F984-47DD-BAA7-574E8478CE86}" srcOrd="1" destOrd="0" presId="urn:microsoft.com/office/officeart/2005/8/layout/cycle2"/>
    <dgm:cxn modelId="{7FE94A39-BAB5-400D-A3C5-163E2BF7EF07}" type="presOf" srcId="{6A5BE3B1-C58E-4E64-93FC-535F3D876287}" destId="{31B4F4BD-82A5-42C6-8D7D-C900C45AC74F}" srcOrd="1" destOrd="0" presId="urn:microsoft.com/office/officeart/2005/8/layout/cycle2"/>
    <dgm:cxn modelId="{AA37B062-9981-4FA3-9E99-E905F045FE99}" type="presOf" srcId="{6A5BE3B1-C58E-4E64-93FC-535F3D876287}" destId="{827FD952-2195-4DE6-9EBF-877A6FE4007E}" srcOrd="0" destOrd="0" presId="urn:microsoft.com/office/officeart/2005/8/layout/cycle2"/>
    <dgm:cxn modelId="{9C759A4C-5AA9-44C2-925E-461FDB81B045}" type="presOf" srcId="{BEAF59B7-D715-4859-B3D7-AEB526BDE494}" destId="{EDB69990-3626-454D-B427-88E98F4E282C}" srcOrd="1" destOrd="0" presId="urn:microsoft.com/office/officeart/2005/8/layout/cycle2"/>
    <dgm:cxn modelId="{A58BBD4F-C426-4B38-BD89-3657C572938D}" srcId="{F25EBBB2-C06F-45A5-B556-25986BA35D04}" destId="{D073E2F8-B5BC-4EF0-869E-00D61DA19627}" srcOrd="4" destOrd="0" parTransId="{CC34746E-61A4-4884-AFA5-4140EB9599E0}" sibTransId="{1BDF2481-FE19-4CF6-9E9A-0220B5A72A17}"/>
    <dgm:cxn modelId="{E0F8D98C-1D05-4697-8348-3B7DFF3CDC01}" type="presOf" srcId="{D073E2F8-B5BC-4EF0-869E-00D61DA19627}" destId="{EB7F3DB1-1403-44AF-8799-09F6DD9B26DF}" srcOrd="0" destOrd="0" presId="urn:microsoft.com/office/officeart/2005/8/layout/cycle2"/>
    <dgm:cxn modelId="{7BFDF69E-8C13-45FC-A918-06512F34CE25}" srcId="{F25EBBB2-C06F-45A5-B556-25986BA35D04}" destId="{C4515FC1-7EEC-463E-840B-15A9A8FA9B7D}" srcOrd="1" destOrd="0" parTransId="{6ED111A7-BDF5-4ADE-868C-92B180940E49}" sibTransId="{BEAF59B7-D715-4859-B3D7-AEB526BDE494}"/>
    <dgm:cxn modelId="{4A7EBFAD-1DB7-4B6A-9C71-2D2720EED8C7}" srcId="{F25EBBB2-C06F-45A5-B556-25986BA35D04}" destId="{2A2917EC-7DC0-42F6-8BB9-C41207A671E2}" srcOrd="3" destOrd="0" parTransId="{5EA9B346-A8FB-4543-925B-EAC8890A917F}" sibTransId="{72BD5900-C011-4C88-BF56-F969C54A9CC2}"/>
    <dgm:cxn modelId="{0D85C7B1-F1FC-46FA-A4E2-3EFA06E2D1EA}" srcId="{F25EBBB2-C06F-45A5-B556-25986BA35D04}" destId="{D889BB90-2DA7-40DE-816A-685191C15F4C}" srcOrd="5" destOrd="0" parTransId="{BF945C03-BA35-4804-B5B1-6DC002535DE1}" sibTransId="{F13327BC-F5E3-484D-8166-6F512DF2B1F1}"/>
    <dgm:cxn modelId="{55636FB7-B5D9-4F22-A273-64B5EAAAF728}" type="presOf" srcId="{FF58A6D8-2F2D-4B3D-A4AB-6EFC599CDA82}" destId="{92551714-141E-47F3-A39C-DD3DFCADAD98}" srcOrd="0" destOrd="0" presId="urn:microsoft.com/office/officeart/2005/8/layout/cycle2"/>
    <dgm:cxn modelId="{3AE4FCB9-38BB-460D-9065-B97F208C2D4E}" type="presOf" srcId="{FAEB834A-BD6C-481D-BBB9-A49ECD16B5A2}" destId="{D8394A90-9B9B-43A9-B40D-25B018DCEA1F}" srcOrd="0" destOrd="0" presId="urn:microsoft.com/office/officeart/2005/8/layout/cycle2"/>
    <dgm:cxn modelId="{EFF649BA-8493-4CAD-B466-242A727076A8}" type="presOf" srcId="{2A2917EC-7DC0-42F6-8BB9-C41207A671E2}" destId="{350757F1-C3E1-4791-9BD2-8A1A116A1744}" srcOrd="0" destOrd="0" presId="urn:microsoft.com/office/officeart/2005/8/layout/cycle2"/>
    <dgm:cxn modelId="{64ABBDC5-07FA-44BC-87C5-EAC4DC884946}" type="presOf" srcId="{F25EBBB2-C06F-45A5-B556-25986BA35D04}" destId="{F3FB7C49-6AF1-4922-9A78-E8468608296F}" srcOrd="0" destOrd="0" presId="urn:microsoft.com/office/officeart/2005/8/layout/cycle2"/>
    <dgm:cxn modelId="{066DDFC9-BCF8-4306-B086-7B1F1AE15632}" type="presOf" srcId="{F13327BC-F5E3-484D-8166-6F512DF2B1F1}" destId="{8B8ED3BE-1EB3-4F65-BE82-31D06D10760E}" srcOrd="0" destOrd="0" presId="urn:microsoft.com/office/officeart/2005/8/layout/cycle2"/>
    <dgm:cxn modelId="{2E6133CE-4F74-41FD-9CD0-152D9980E819}" type="presOf" srcId="{F13327BC-F5E3-484D-8166-6F512DF2B1F1}" destId="{706A98E3-18D4-4A99-82C9-310EC2FD3E91}" srcOrd="1" destOrd="0" presId="urn:microsoft.com/office/officeart/2005/8/layout/cycle2"/>
    <dgm:cxn modelId="{AC3C0CD1-3DDD-4560-BBDA-DD1CFBCCB56F}" type="presOf" srcId="{FE171F59-8607-4660-A993-9B8AD92A71BC}" destId="{CDDAD1B2-8D22-43E8-BD6F-FA1C7C3611E3}" srcOrd="0" destOrd="0" presId="urn:microsoft.com/office/officeart/2005/8/layout/cycle2"/>
    <dgm:cxn modelId="{7DEDC9D3-557C-4CC1-B7D8-B68FCE9CF4F7}" type="presOf" srcId="{EF10DCE2-B54D-41B7-A0A1-166DD2B60499}" destId="{2C9D1650-1DEF-48A4-BCF4-A2F5C9BA01E6}" srcOrd="1" destOrd="0" presId="urn:microsoft.com/office/officeart/2005/8/layout/cycle2"/>
    <dgm:cxn modelId="{10D3B1D4-D5B2-45D2-8658-07C4BB85C0A6}" type="presOf" srcId="{EF10DCE2-B54D-41B7-A0A1-166DD2B60499}" destId="{F8BBEEC3-2F47-4B60-A9AD-41DB31D94D5F}" srcOrd="0" destOrd="0" presId="urn:microsoft.com/office/officeart/2005/8/layout/cycle2"/>
    <dgm:cxn modelId="{AF1AA3DE-375E-48E3-AB8E-3AE651D393BB}" type="presOf" srcId="{BEAF59B7-D715-4859-B3D7-AEB526BDE494}" destId="{308943B6-E33F-41CC-9AC1-D2DD477B4E06}" srcOrd="0" destOrd="0" presId="urn:microsoft.com/office/officeart/2005/8/layout/cycle2"/>
    <dgm:cxn modelId="{ABFE6DE2-9BD0-4A51-83CD-C69E2DD11E53}" type="presOf" srcId="{72BD5900-C011-4C88-BF56-F969C54A9CC2}" destId="{3015542B-9072-438F-8381-93E31022F243}" srcOrd="0" destOrd="0" presId="urn:microsoft.com/office/officeart/2005/8/layout/cycle2"/>
    <dgm:cxn modelId="{322D64EB-AAA1-49BF-AA40-2137728DC967}" type="presOf" srcId="{1BDF2481-FE19-4CF6-9E9A-0220B5A72A17}" destId="{EF41960E-CF01-427B-BA50-CC2610D3A899}" srcOrd="1" destOrd="0" presId="urn:microsoft.com/office/officeart/2005/8/layout/cycle2"/>
    <dgm:cxn modelId="{DECE61ED-3AE4-4DFD-9426-A8710224936E}" type="presOf" srcId="{D889BB90-2DA7-40DE-816A-685191C15F4C}" destId="{F714E632-A079-4BC4-B075-B94E0634E2A8}" srcOrd="0" destOrd="0" presId="urn:microsoft.com/office/officeart/2005/8/layout/cycle2"/>
    <dgm:cxn modelId="{EB6EECD2-F595-4003-909F-A2513B53888C}" type="presParOf" srcId="{F3FB7C49-6AF1-4922-9A78-E8468608296F}" destId="{D8394A90-9B9B-43A9-B40D-25B018DCEA1F}" srcOrd="0" destOrd="0" presId="urn:microsoft.com/office/officeart/2005/8/layout/cycle2"/>
    <dgm:cxn modelId="{75C7C55D-DDC2-4B1D-8DD7-8C82D05D10EA}" type="presParOf" srcId="{F3FB7C49-6AF1-4922-9A78-E8468608296F}" destId="{CDDAD1B2-8D22-43E8-BD6F-FA1C7C3611E3}" srcOrd="1" destOrd="0" presId="urn:microsoft.com/office/officeart/2005/8/layout/cycle2"/>
    <dgm:cxn modelId="{2E6B1A12-AE91-4DC3-B44B-6870AEFA9091}" type="presParOf" srcId="{CDDAD1B2-8D22-43E8-BD6F-FA1C7C3611E3}" destId="{5D61B295-BD3A-4485-93B9-7C3E3401B0D4}" srcOrd="0" destOrd="0" presId="urn:microsoft.com/office/officeart/2005/8/layout/cycle2"/>
    <dgm:cxn modelId="{DDAB6714-5A48-4E83-B4ED-CE0C79796B8E}" type="presParOf" srcId="{F3FB7C49-6AF1-4922-9A78-E8468608296F}" destId="{7C9B18C6-E5A0-4C2F-A316-E85708ACB3CF}" srcOrd="2" destOrd="0" presId="urn:microsoft.com/office/officeart/2005/8/layout/cycle2"/>
    <dgm:cxn modelId="{EC051585-B800-4C44-8043-2F1B82827E2D}" type="presParOf" srcId="{F3FB7C49-6AF1-4922-9A78-E8468608296F}" destId="{308943B6-E33F-41CC-9AC1-D2DD477B4E06}" srcOrd="3" destOrd="0" presId="urn:microsoft.com/office/officeart/2005/8/layout/cycle2"/>
    <dgm:cxn modelId="{2FCB9840-B21B-4ED5-9503-287EFD37CEAF}" type="presParOf" srcId="{308943B6-E33F-41CC-9AC1-D2DD477B4E06}" destId="{EDB69990-3626-454D-B427-88E98F4E282C}" srcOrd="0" destOrd="0" presId="urn:microsoft.com/office/officeart/2005/8/layout/cycle2"/>
    <dgm:cxn modelId="{09A8782E-AF2C-4DD8-86FF-F1530FB01B4F}" type="presParOf" srcId="{F3FB7C49-6AF1-4922-9A78-E8468608296F}" destId="{92551714-141E-47F3-A39C-DD3DFCADAD98}" srcOrd="4" destOrd="0" presId="urn:microsoft.com/office/officeart/2005/8/layout/cycle2"/>
    <dgm:cxn modelId="{D1E6C9FD-E4D9-4C43-B1DF-BAC924BD5561}" type="presParOf" srcId="{F3FB7C49-6AF1-4922-9A78-E8468608296F}" destId="{827FD952-2195-4DE6-9EBF-877A6FE4007E}" srcOrd="5" destOrd="0" presId="urn:microsoft.com/office/officeart/2005/8/layout/cycle2"/>
    <dgm:cxn modelId="{1DAC9B31-40A1-4D6F-8FE9-F2B6F9AAB463}" type="presParOf" srcId="{827FD952-2195-4DE6-9EBF-877A6FE4007E}" destId="{31B4F4BD-82A5-42C6-8D7D-C900C45AC74F}" srcOrd="0" destOrd="0" presId="urn:microsoft.com/office/officeart/2005/8/layout/cycle2"/>
    <dgm:cxn modelId="{3EFE1A3B-28F6-4071-BEA8-ED04FDFC9634}" type="presParOf" srcId="{F3FB7C49-6AF1-4922-9A78-E8468608296F}" destId="{350757F1-C3E1-4791-9BD2-8A1A116A1744}" srcOrd="6" destOrd="0" presId="urn:microsoft.com/office/officeart/2005/8/layout/cycle2"/>
    <dgm:cxn modelId="{19DEA11A-EA15-48BE-ABFB-312DB0E7FFE8}" type="presParOf" srcId="{F3FB7C49-6AF1-4922-9A78-E8468608296F}" destId="{3015542B-9072-438F-8381-93E31022F243}" srcOrd="7" destOrd="0" presId="urn:microsoft.com/office/officeart/2005/8/layout/cycle2"/>
    <dgm:cxn modelId="{58E4B602-EC20-4457-B134-053F358FF4CC}" type="presParOf" srcId="{3015542B-9072-438F-8381-93E31022F243}" destId="{51105259-F984-47DD-BAA7-574E8478CE86}" srcOrd="0" destOrd="0" presId="urn:microsoft.com/office/officeart/2005/8/layout/cycle2"/>
    <dgm:cxn modelId="{4993F2DB-2EB7-4942-9319-E3992377D6FE}" type="presParOf" srcId="{F3FB7C49-6AF1-4922-9A78-E8468608296F}" destId="{EB7F3DB1-1403-44AF-8799-09F6DD9B26DF}" srcOrd="8" destOrd="0" presId="urn:microsoft.com/office/officeart/2005/8/layout/cycle2"/>
    <dgm:cxn modelId="{644895FC-3795-4D7F-8A45-E5575D02DA1A}" type="presParOf" srcId="{F3FB7C49-6AF1-4922-9A78-E8468608296F}" destId="{2001254D-693D-486F-8410-004D77A3CABD}" srcOrd="9" destOrd="0" presId="urn:microsoft.com/office/officeart/2005/8/layout/cycle2"/>
    <dgm:cxn modelId="{6FC02BC2-CD17-4F92-BBD4-E8936DD689BF}" type="presParOf" srcId="{2001254D-693D-486F-8410-004D77A3CABD}" destId="{EF41960E-CF01-427B-BA50-CC2610D3A899}" srcOrd="0" destOrd="0" presId="urn:microsoft.com/office/officeart/2005/8/layout/cycle2"/>
    <dgm:cxn modelId="{4E34C4BA-D300-4925-B04E-E2FA95CB9F11}" type="presParOf" srcId="{F3FB7C49-6AF1-4922-9A78-E8468608296F}" destId="{F714E632-A079-4BC4-B075-B94E0634E2A8}" srcOrd="10" destOrd="0" presId="urn:microsoft.com/office/officeart/2005/8/layout/cycle2"/>
    <dgm:cxn modelId="{26A62DE8-D805-43E7-BDF2-5C95A9B099F2}" type="presParOf" srcId="{F3FB7C49-6AF1-4922-9A78-E8468608296F}" destId="{8B8ED3BE-1EB3-4F65-BE82-31D06D10760E}" srcOrd="11" destOrd="0" presId="urn:microsoft.com/office/officeart/2005/8/layout/cycle2"/>
    <dgm:cxn modelId="{311ABBF7-6FBA-47BB-9577-A19A611811A5}" type="presParOf" srcId="{8B8ED3BE-1EB3-4F65-BE82-31D06D10760E}" destId="{706A98E3-18D4-4A99-82C9-310EC2FD3E91}" srcOrd="0" destOrd="0" presId="urn:microsoft.com/office/officeart/2005/8/layout/cycle2"/>
    <dgm:cxn modelId="{C34419B9-CC08-486C-94B6-EB7BCB781C90}" type="presParOf" srcId="{F3FB7C49-6AF1-4922-9A78-E8468608296F}" destId="{DB1E70F0-052D-45AD-9537-A51149DF83CB}" srcOrd="12" destOrd="0" presId="urn:microsoft.com/office/officeart/2005/8/layout/cycle2"/>
    <dgm:cxn modelId="{46462EFF-AB35-4662-860B-7283C1D82F0B}" type="presParOf" srcId="{F3FB7C49-6AF1-4922-9A78-E8468608296F}" destId="{F8BBEEC3-2F47-4B60-A9AD-41DB31D94D5F}" srcOrd="13" destOrd="0" presId="urn:microsoft.com/office/officeart/2005/8/layout/cycle2"/>
    <dgm:cxn modelId="{59E8F184-5DDE-4AD0-B831-B0776D6A5F4E}" type="presParOf" srcId="{F8BBEEC3-2F47-4B60-A9AD-41DB31D94D5F}" destId="{2C9D1650-1DEF-48A4-BCF4-A2F5C9BA01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22029D-9B49-423A-8E80-B5F537C51A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334F5-BE0A-4276-8788-D7030F7881DC}">
      <dgm:prSet custT="1"/>
      <dgm:spPr/>
      <dgm:t>
        <a:bodyPr/>
        <a:lstStyle/>
        <a:p>
          <a:pPr rtl="0"/>
          <a:r>
            <a:rPr lang="ru-RU" sz="1800" dirty="0"/>
            <a:t>Основными </a:t>
          </a:r>
          <a:r>
            <a:rPr lang="ru-RU" sz="1800" dirty="0">
              <a:solidFill>
                <a:srgbClr val="FF0000"/>
              </a:solidFill>
            </a:rPr>
            <a:t>задачами </a:t>
          </a:r>
          <a:r>
            <a:rPr lang="ru-RU" sz="1800" dirty="0">
              <a:solidFill>
                <a:schemeClr val="bg1"/>
              </a:solidFill>
            </a:rPr>
            <a:t>пре</a:t>
          </a:r>
          <a:r>
            <a:rPr lang="ru-RU" sz="1800" dirty="0"/>
            <a:t>длагаемого проекта являются: </a:t>
          </a:r>
        </a:p>
      </dgm:t>
    </dgm:pt>
    <dgm:pt modelId="{0E030E45-87C1-42C2-B451-690BC281AE65}" type="parTrans" cxnId="{CEBBC288-1352-4795-92DC-00DDA0DF2882}">
      <dgm:prSet/>
      <dgm:spPr/>
      <dgm:t>
        <a:bodyPr/>
        <a:lstStyle/>
        <a:p>
          <a:endParaRPr lang="ru-RU" sz="2400"/>
        </a:p>
      </dgm:t>
    </dgm:pt>
    <dgm:pt modelId="{4D83CA68-735D-40AC-8D29-96B31127412F}" type="sibTrans" cxnId="{CEBBC288-1352-4795-92DC-00DDA0DF2882}">
      <dgm:prSet/>
      <dgm:spPr/>
      <dgm:t>
        <a:bodyPr/>
        <a:lstStyle/>
        <a:p>
          <a:endParaRPr lang="ru-RU" sz="2400"/>
        </a:p>
      </dgm:t>
    </dgm:pt>
    <dgm:pt modelId="{DFF146EE-5088-4CB0-B4FF-E3128160A616}">
      <dgm:prSet custT="1"/>
      <dgm:spPr/>
      <dgm:t>
        <a:bodyPr/>
        <a:lstStyle/>
        <a:p>
          <a:pPr rtl="0"/>
          <a:r>
            <a:rPr lang="ru-RU" sz="1800" dirty="0"/>
            <a:t>-	</a:t>
          </a:r>
          <a:r>
            <a:rPr lang="ru-RU" sz="1600" dirty="0"/>
            <a:t>актуализация и обобщение имеющегося опыта учителей по формированию и развитию функциональной грамотности учащихся (все уровни решения заданий).</a:t>
          </a:r>
        </a:p>
      </dgm:t>
    </dgm:pt>
    <dgm:pt modelId="{9ECD705D-59F4-4D1B-BF77-C55BBA910F51}" type="parTrans" cxnId="{4CECFD93-97DD-439E-B736-56F95EDE4230}">
      <dgm:prSet/>
      <dgm:spPr/>
      <dgm:t>
        <a:bodyPr/>
        <a:lstStyle/>
        <a:p>
          <a:endParaRPr lang="ru-RU" sz="2400"/>
        </a:p>
      </dgm:t>
    </dgm:pt>
    <dgm:pt modelId="{E217E6F9-EB92-40B5-AE97-EE0D77EEB06F}" type="sibTrans" cxnId="{4CECFD93-97DD-439E-B736-56F95EDE4230}">
      <dgm:prSet/>
      <dgm:spPr/>
      <dgm:t>
        <a:bodyPr/>
        <a:lstStyle/>
        <a:p>
          <a:endParaRPr lang="ru-RU" sz="2400"/>
        </a:p>
      </dgm:t>
    </dgm:pt>
    <dgm:pt modelId="{DF98C4D1-1634-44BD-B1F7-B376FF909DB1}">
      <dgm:prSet custT="1"/>
      <dgm:spPr/>
      <dgm:t>
        <a:bodyPr/>
        <a:lstStyle/>
        <a:p>
          <a:pPr rtl="0"/>
          <a:r>
            <a:rPr lang="ru-RU" sz="1800" dirty="0"/>
            <a:t>-	</a:t>
          </a:r>
          <a:r>
            <a:rPr lang="ru-RU" sz="1600" dirty="0"/>
            <a:t>предоставление площадок для обмена и диссеминации инновационного педагогического опыта учителей-предметников, работающих по формированию и развитию функциональной грамотности.</a:t>
          </a:r>
        </a:p>
      </dgm:t>
    </dgm:pt>
    <dgm:pt modelId="{580BE616-F21A-452B-8AEA-9CEBF38D9DA3}" type="parTrans" cxnId="{A0E316F1-E300-4B52-926B-A9D415870489}">
      <dgm:prSet/>
      <dgm:spPr/>
      <dgm:t>
        <a:bodyPr/>
        <a:lstStyle/>
        <a:p>
          <a:endParaRPr lang="ru-RU" sz="2400"/>
        </a:p>
      </dgm:t>
    </dgm:pt>
    <dgm:pt modelId="{DE6374E3-1DC8-4A95-970D-9D8B46663681}" type="sibTrans" cxnId="{A0E316F1-E300-4B52-926B-A9D415870489}">
      <dgm:prSet/>
      <dgm:spPr/>
      <dgm:t>
        <a:bodyPr/>
        <a:lstStyle/>
        <a:p>
          <a:endParaRPr lang="ru-RU" sz="2400"/>
        </a:p>
      </dgm:t>
    </dgm:pt>
    <dgm:pt modelId="{9745741D-ADF8-4198-9D25-4DEFC25CD6F9}">
      <dgm:prSet custT="1"/>
      <dgm:spPr/>
      <dgm:t>
        <a:bodyPr/>
        <a:lstStyle/>
        <a:p>
          <a:pPr rtl="0"/>
          <a:r>
            <a:rPr lang="ru-RU" sz="1800" dirty="0"/>
            <a:t>-	</a:t>
          </a:r>
          <a:r>
            <a:rPr lang="ru-RU" sz="1600" dirty="0"/>
            <a:t>создание условий для образования и самообразования учителей по  вопросам формирования и развития функциональной грамотности учащихся, в том числе в дистанционном режиме, при которых педагог сможет получить адресную консультативную помощь</a:t>
          </a:r>
          <a:r>
            <a:rPr lang="ru-RU" sz="1800" dirty="0"/>
            <a:t>. </a:t>
          </a:r>
        </a:p>
      </dgm:t>
    </dgm:pt>
    <dgm:pt modelId="{6ADDF477-F7DF-46CB-A1B3-217D716154FB}" type="parTrans" cxnId="{81C51677-751B-4B12-B5CF-9176B911F84C}">
      <dgm:prSet/>
      <dgm:spPr/>
      <dgm:t>
        <a:bodyPr/>
        <a:lstStyle/>
        <a:p>
          <a:endParaRPr lang="ru-RU" sz="2400"/>
        </a:p>
      </dgm:t>
    </dgm:pt>
    <dgm:pt modelId="{93234C0A-EDFA-4CED-888C-85E591A93920}" type="sibTrans" cxnId="{81C51677-751B-4B12-B5CF-9176B911F84C}">
      <dgm:prSet/>
      <dgm:spPr/>
      <dgm:t>
        <a:bodyPr/>
        <a:lstStyle/>
        <a:p>
          <a:endParaRPr lang="ru-RU" sz="2400"/>
        </a:p>
      </dgm:t>
    </dgm:pt>
    <dgm:pt modelId="{2603BF53-502C-4479-B390-8E52ABB383C3}">
      <dgm:prSet custT="1"/>
      <dgm:spPr/>
      <dgm:t>
        <a:bodyPr/>
        <a:lstStyle/>
        <a:p>
          <a:pPr rtl="0"/>
          <a:r>
            <a:rPr lang="ru-RU" sz="1800" dirty="0"/>
            <a:t>-	</a:t>
          </a:r>
          <a:r>
            <a:rPr lang="ru-RU" sz="1600" dirty="0"/>
            <a:t>развитие сетевого </a:t>
          </a:r>
          <a:r>
            <a:rPr lang="ru-RU" sz="1600" dirty="0" err="1"/>
            <a:t>межорганизационного</a:t>
          </a:r>
          <a:r>
            <a:rPr lang="ru-RU" sz="1600" dirty="0"/>
            <a:t> взаимодействия по вопросам формирования и развития функциональной грамотности учащихся.</a:t>
          </a:r>
        </a:p>
      </dgm:t>
    </dgm:pt>
    <dgm:pt modelId="{B2A55942-C4D9-479F-8B73-788046074A9B}" type="parTrans" cxnId="{94DC6D76-C9FD-4480-92CE-D41859AAD989}">
      <dgm:prSet/>
      <dgm:spPr/>
      <dgm:t>
        <a:bodyPr/>
        <a:lstStyle/>
        <a:p>
          <a:endParaRPr lang="ru-RU" sz="2400"/>
        </a:p>
      </dgm:t>
    </dgm:pt>
    <dgm:pt modelId="{AA1989CA-14C7-402E-88A9-072C9A50DE7C}" type="sibTrans" cxnId="{94DC6D76-C9FD-4480-92CE-D41859AAD989}">
      <dgm:prSet/>
      <dgm:spPr/>
      <dgm:t>
        <a:bodyPr/>
        <a:lstStyle/>
        <a:p>
          <a:endParaRPr lang="ru-RU" sz="2400"/>
        </a:p>
      </dgm:t>
    </dgm:pt>
    <dgm:pt modelId="{8EFB02AE-C290-4BCE-A618-8E4031634D18}" type="pres">
      <dgm:prSet presAssocID="{1022029D-9B49-423A-8E80-B5F537C51A1A}" presName="linear" presStyleCnt="0">
        <dgm:presLayoutVars>
          <dgm:animLvl val="lvl"/>
          <dgm:resizeHandles val="exact"/>
        </dgm:presLayoutVars>
      </dgm:prSet>
      <dgm:spPr/>
    </dgm:pt>
    <dgm:pt modelId="{69660AD8-523E-416B-830D-6B2B941CB019}" type="pres">
      <dgm:prSet presAssocID="{B73334F5-BE0A-4276-8788-D7030F7881DC}" presName="parentText" presStyleLbl="node1" presStyleIdx="0" presStyleCnt="5" custScaleY="157806" custLinFactY="-19104" custLinFactNeighborX="-935" custLinFactNeighborY="-100000">
        <dgm:presLayoutVars>
          <dgm:chMax val="0"/>
          <dgm:bulletEnabled val="1"/>
        </dgm:presLayoutVars>
      </dgm:prSet>
      <dgm:spPr>
        <a:prstGeom prst="downArrow">
          <a:avLst/>
        </a:prstGeom>
      </dgm:spPr>
    </dgm:pt>
    <dgm:pt modelId="{78BC9F64-6D5B-4B4A-BFE4-CE21CA2002D3}" type="pres">
      <dgm:prSet presAssocID="{4D83CA68-735D-40AC-8D29-96B31127412F}" presName="spacer" presStyleCnt="0"/>
      <dgm:spPr/>
    </dgm:pt>
    <dgm:pt modelId="{2FFAC18E-6C33-4485-ABE7-E5B1A36A3FC3}" type="pres">
      <dgm:prSet presAssocID="{DFF146EE-5088-4CB0-B4FF-E3128160A616}" presName="parentText" presStyleLbl="node1" presStyleIdx="1" presStyleCnt="5" custLinFactY="-9261" custLinFactNeighborX="-935" custLinFactNeighborY="-100000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BDAA84D9-7012-4D81-97BD-A25C44AAD10B}" type="pres">
      <dgm:prSet presAssocID="{E217E6F9-EB92-40B5-AE97-EE0D77EEB06F}" presName="spacer" presStyleCnt="0"/>
      <dgm:spPr/>
    </dgm:pt>
    <dgm:pt modelId="{8568F9BE-087A-4B5F-BBF8-FAC12957BFAA}" type="pres">
      <dgm:prSet presAssocID="{DF98C4D1-1634-44BD-B1F7-B376FF909DB1}" presName="parentText" presStyleLbl="node1" presStyleIdx="2" presStyleCnt="5" custLinFactY="-10689" custLinFactNeighborY="-100000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E6931323-5FEA-4B38-9AEC-E89347888411}" type="pres">
      <dgm:prSet presAssocID="{DE6374E3-1DC8-4A95-970D-9D8B46663681}" presName="spacer" presStyleCnt="0"/>
      <dgm:spPr/>
    </dgm:pt>
    <dgm:pt modelId="{2AE78E54-BA31-44E1-BF9F-4B80BF1DFA8C}" type="pres">
      <dgm:prSet presAssocID="{9745741D-ADF8-4198-9D25-4DEFC25CD6F9}" presName="parentText" presStyleLbl="node1" presStyleIdx="3" presStyleCnt="5" custLinFactY="-15722" custLinFactNeighborX="-935" custLinFactNeighborY="-100000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8B93B3DC-1211-4E11-9A4B-3185C3F855E6}" type="pres">
      <dgm:prSet presAssocID="{93234C0A-EDFA-4CED-888C-85E591A93920}" presName="spacer" presStyleCnt="0"/>
      <dgm:spPr/>
    </dgm:pt>
    <dgm:pt modelId="{F222ECB9-CB2E-4E54-8A39-4BAFB814355B}" type="pres">
      <dgm:prSet presAssocID="{2603BF53-502C-4479-B390-8E52ABB383C3}" presName="parentText" presStyleLbl="node1" presStyleIdx="4" presStyleCnt="5" custLinFactY="-20755" custLinFactNeighborY="-100000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DCAABC1A-B601-4A31-A942-22198C9C4E44}" type="presOf" srcId="{DF98C4D1-1634-44BD-B1F7-B376FF909DB1}" destId="{8568F9BE-087A-4B5F-BBF8-FAC12957BFAA}" srcOrd="0" destOrd="0" presId="urn:microsoft.com/office/officeart/2005/8/layout/vList2"/>
    <dgm:cxn modelId="{E683E651-4A50-4F31-B368-01E6A592DCBD}" type="presOf" srcId="{9745741D-ADF8-4198-9D25-4DEFC25CD6F9}" destId="{2AE78E54-BA31-44E1-BF9F-4B80BF1DFA8C}" srcOrd="0" destOrd="0" presId="urn:microsoft.com/office/officeart/2005/8/layout/vList2"/>
    <dgm:cxn modelId="{94DC6D76-C9FD-4480-92CE-D41859AAD989}" srcId="{1022029D-9B49-423A-8E80-B5F537C51A1A}" destId="{2603BF53-502C-4479-B390-8E52ABB383C3}" srcOrd="4" destOrd="0" parTransId="{B2A55942-C4D9-479F-8B73-788046074A9B}" sibTransId="{AA1989CA-14C7-402E-88A9-072C9A50DE7C}"/>
    <dgm:cxn modelId="{81C51677-751B-4B12-B5CF-9176B911F84C}" srcId="{1022029D-9B49-423A-8E80-B5F537C51A1A}" destId="{9745741D-ADF8-4198-9D25-4DEFC25CD6F9}" srcOrd="3" destOrd="0" parTransId="{6ADDF477-F7DF-46CB-A1B3-217D716154FB}" sibTransId="{93234C0A-EDFA-4CED-888C-85E591A93920}"/>
    <dgm:cxn modelId="{8A870D5A-A00A-49CB-AB4B-4BD647BE6B80}" type="presOf" srcId="{2603BF53-502C-4479-B390-8E52ABB383C3}" destId="{F222ECB9-CB2E-4E54-8A39-4BAFB814355B}" srcOrd="0" destOrd="0" presId="urn:microsoft.com/office/officeart/2005/8/layout/vList2"/>
    <dgm:cxn modelId="{CEBBC288-1352-4795-92DC-00DDA0DF2882}" srcId="{1022029D-9B49-423A-8E80-B5F537C51A1A}" destId="{B73334F5-BE0A-4276-8788-D7030F7881DC}" srcOrd="0" destOrd="0" parTransId="{0E030E45-87C1-42C2-B451-690BC281AE65}" sibTransId="{4D83CA68-735D-40AC-8D29-96B31127412F}"/>
    <dgm:cxn modelId="{4CECFD93-97DD-439E-B736-56F95EDE4230}" srcId="{1022029D-9B49-423A-8E80-B5F537C51A1A}" destId="{DFF146EE-5088-4CB0-B4FF-E3128160A616}" srcOrd="1" destOrd="0" parTransId="{9ECD705D-59F4-4D1B-BF77-C55BBA910F51}" sibTransId="{E217E6F9-EB92-40B5-AE97-EE0D77EEB06F}"/>
    <dgm:cxn modelId="{FC9A1194-F125-4163-9B36-7BE49BBC9BAD}" type="presOf" srcId="{DFF146EE-5088-4CB0-B4FF-E3128160A616}" destId="{2FFAC18E-6C33-4485-ABE7-E5B1A36A3FC3}" srcOrd="0" destOrd="0" presId="urn:microsoft.com/office/officeart/2005/8/layout/vList2"/>
    <dgm:cxn modelId="{6F1812DD-59A7-4F11-BF63-F0091CD135E1}" type="presOf" srcId="{B73334F5-BE0A-4276-8788-D7030F7881DC}" destId="{69660AD8-523E-416B-830D-6B2B941CB019}" srcOrd="0" destOrd="0" presId="urn:microsoft.com/office/officeart/2005/8/layout/vList2"/>
    <dgm:cxn modelId="{0112DFEF-7BBA-4E42-BBE7-AC9DD0EB34D2}" type="presOf" srcId="{1022029D-9B49-423A-8E80-B5F537C51A1A}" destId="{8EFB02AE-C290-4BCE-A618-8E4031634D18}" srcOrd="0" destOrd="0" presId="urn:microsoft.com/office/officeart/2005/8/layout/vList2"/>
    <dgm:cxn modelId="{A0E316F1-E300-4B52-926B-A9D415870489}" srcId="{1022029D-9B49-423A-8E80-B5F537C51A1A}" destId="{DF98C4D1-1634-44BD-B1F7-B376FF909DB1}" srcOrd="2" destOrd="0" parTransId="{580BE616-F21A-452B-8AEA-9CEBF38D9DA3}" sibTransId="{DE6374E3-1DC8-4A95-970D-9D8B46663681}"/>
    <dgm:cxn modelId="{FA0EF931-32C7-4C8C-B6C2-993EDFCEB017}" type="presParOf" srcId="{8EFB02AE-C290-4BCE-A618-8E4031634D18}" destId="{69660AD8-523E-416B-830D-6B2B941CB019}" srcOrd="0" destOrd="0" presId="urn:microsoft.com/office/officeart/2005/8/layout/vList2"/>
    <dgm:cxn modelId="{D3C3E1BA-F82F-4C4F-8169-032E81F276A9}" type="presParOf" srcId="{8EFB02AE-C290-4BCE-A618-8E4031634D18}" destId="{78BC9F64-6D5B-4B4A-BFE4-CE21CA2002D3}" srcOrd="1" destOrd="0" presId="urn:microsoft.com/office/officeart/2005/8/layout/vList2"/>
    <dgm:cxn modelId="{455F6625-FA58-4951-B16C-E89EFA6047DB}" type="presParOf" srcId="{8EFB02AE-C290-4BCE-A618-8E4031634D18}" destId="{2FFAC18E-6C33-4485-ABE7-E5B1A36A3FC3}" srcOrd="2" destOrd="0" presId="urn:microsoft.com/office/officeart/2005/8/layout/vList2"/>
    <dgm:cxn modelId="{EC523F39-6C5F-404A-AC03-E1519FDA4023}" type="presParOf" srcId="{8EFB02AE-C290-4BCE-A618-8E4031634D18}" destId="{BDAA84D9-7012-4D81-97BD-A25C44AAD10B}" srcOrd="3" destOrd="0" presId="urn:microsoft.com/office/officeart/2005/8/layout/vList2"/>
    <dgm:cxn modelId="{3E10F2CE-D66D-4088-BD04-A84AE12E945F}" type="presParOf" srcId="{8EFB02AE-C290-4BCE-A618-8E4031634D18}" destId="{8568F9BE-087A-4B5F-BBF8-FAC12957BFAA}" srcOrd="4" destOrd="0" presId="urn:microsoft.com/office/officeart/2005/8/layout/vList2"/>
    <dgm:cxn modelId="{DDF68412-01CA-4DF0-BCEE-B2371C09CF16}" type="presParOf" srcId="{8EFB02AE-C290-4BCE-A618-8E4031634D18}" destId="{E6931323-5FEA-4B38-9AEC-E89347888411}" srcOrd="5" destOrd="0" presId="urn:microsoft.com/office/officeart/2005/8/layout/vList2"/>
    <dgm:cxn modelId="{96B6FD45-2F3B-4844-84D0-2AB044574B28}" type="presParOf" srcId="{8EFB02AE-C290-4BCE-A618-8E4031634D18}" destId="{2AE78E54-BA31-44E1-BF9F-4B80BF1DFA8C}" srcOrd="6" destOrd="0" presId="urn:microsoft.com/office/officeart/2005/8/layout/vList2"/>
    <dgm:cxn modelId="{63D2ACB7-485C-46DD-A2A1-C9FB62E6F847}" type="presParOf" srcId="{8EFB02AE-C290-4BCE-A618-8E4031634D18}" destId="{8B93B3DC-1211-4E11-9A4B-3185C3F855E6}" srcOrd="7" destOrd="0" presId="urn:microsoft.com/office/officeart/2005/8/layout/vList2"/>
    <dgm:cxn modelId="{2E3DA13A-E865-47D2-83AB-9DA49716AC78}" type="presParOf" srcId="{8EFB02AE-C290-4BCE-A618-8E4031634D18}" destId="{F222ECB9-CB2E-4E54-8A39-4BAFB81435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83BDA4-4EC7-4C17-9B72-259D94FE2E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240CA-A99A-40A2-9287-6C56D5670BED}">
      <dgm:prSet/>
      <dgm:spPr/>
      <dgm:t>
        <a:bodyPr/>
        <a:lstStyle/>
        <a:p>
          <a:pPr rtl="0"/>
          <a:r>
            <a:rPr lang="ru-RU" dirty="0">
              <a:solidFill>
                <a:srgbClr val="FF0000"/>
              </a:solidFill>
            </a:rPr>
            <a:t>Цель:</a:t>
          </a:r>
          <a:r>
            <a:rPr lang="ru-RU" dirty="0"/>
            <a:t> повышение уровня профессиональной компетентности и включенности учителей  в деятельность по вопросам формирования и развития функциональной грамотности учащихся, как условие повышения качества образования</a:t>
          </a:r>
        </a:p>
      </dgm:t>
    </dgm:pt>
    <dgm:pt modelId="{BE858DB8-AD2B-42A8-B800-F0253C253DDE}" type="parTrans" cxnId="{88C9202E-5721-445B-B7F7-28B0138E1F84}">
      <dgm:prSet/>
      <dgm:spPr/>
      <dgm:t>
        <a:bodyPr/>
        <a:lstStyle/>
        <a:p>
          <a:endParaRPr lang="ru-RU"/>
        </a:p>
      </dgm:t>
    </dgm:pt>
    <dgm:pt modelId="{562FDB0C-B0C9-48A7-8502-2EA1BAEDDA96}" type="sibTrans" cxnId="{88C9202E-5721-445B-B7F7-28B0138E1F84}">
      <dgm:prSet/>
      <dgm:spPr/>
      <dgm:t>
        <a:bodyPr/>
        <a:lstStyle/>
        <a:p>
          <a:endParaRPr lang="ru-RU"/>
        </a:p>
      </dgm:t>
    </dgm:pt>
    <dgm:pt modelId="{F63853E6-175D-4186-8AFD-C8443D0686A1}" type="pres">
      <dgm:prSet presAssocID="{1583BDA4-4EC7-4C17-9B72-259D94FE2E90}" presName="linear" presStyleCnt="0">
        <dgm:presLayoutVars>
          <dgm:animLvl val="lvl"/>
          <dgm:resizeHandles val="exact"/>
        </dgm:presLayoutVars>
      </dgm:prSet>
      <dgm:spPr/>
    </dgm:pt>
    <dgm:pt modelId="{E7D74F4B-C178-4D02-A062-AF994B4700E8}" type="pres">
      <dgm:prSet presAssocID="{339240CA-A99A-40A2-9287-6C56D5670BED}" presName="parentText" presStyleLbl="node1" presStyleIdx="0" presStyleCnt="1" custLinFactNeighborX="-1000" custLinFactNeighborY="-12843">
        <dgm:presLayoutVars>
          <dgm:chMax val="0"/>
          <dgm:bulletEnabled val="1"/>
        </dgm:presLayoutVars>
      </dgm:prSet>
      <dgm:spPr/>
    </dgm:pt>
  </dgm:ptLst>
  <dgm:cxnLst>
    <dgm:cxn modelId="{1CDEBD0F-9AC1-43DE-8CEA-70D3F26F7B4B}" type="presOf" srcId="{1583BDA4-4EC7-4C17-9B72-259D94FE2E90}" destId="{F63853E6-175D-4186-8AFD-C8443D0686A1}" srcOrd="0" destOrd="0" presId="urn:microsoft.com/office/officeart/2005/8/layout/vList2"/>
    <dgm:cxn modelId="{D6903122-DF0D-4081-8036-F22E99C21B04}" type="presOf" srcId="{339240CA-A99A-40A2-9287-6C56D5670BED}" destId="{E7D74F4B-C178-4D02-A062-AF994B4700E8}" srcOrd="0" destOrd="0" presId="urn:microsoft.com/office/officeart/2005/8/layout/vList2"/>
    <dgm:cxn modelId="{88C9202E-5721-445B-B7F7-28B0138E1F84}" srcId="{1583BDA4-4EC7-4C17-9B72-259D94FE2E90}" destId="{339240CA-A99A-40A2-9287-6C56D5670BED}" srcOrd="0" destOrd="0" parTransId="{BE858DB8-AD2B-42A8-B800-F0253C253DDE}" sibTransId="{562FDB0C-B0C9-48A7-8502-2EA1BAEDDA96}"/>
    <dgm:cxn modelId="{69A5C615-2609-418F-80CC-0805A4B63133}" type="presParOf" srcId="{F63853E6-175D-4186-8AFD-C8443D0686A1}" destId="{E7D74F4B-C178-4D02-A062-AF994B470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F244B6-35C3-4B0F-9E46-BB9E4A31B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CD7610-6E99-4917-8EBA-849D5A1FC398}">
      <dgm:prSet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Ключевая идея проекта: </a:t>
          </a:r>
          <a:r>
            <a:rPr lang="ru-RU" dirty="0"/>
            <a:t>Сформированные профессиональные компетенции учителей ШНОР, ШФЗР по разработке поурочных заданий, конспектов уроков по формированию и развитию функциональной грамотности обучающихся и интеграции их в урочную деятельность как средство улучшения образовательных достижений учащихся.</a:t>
          </a:r>
          <a:br>
            <a:rPr lang="ru-RU" dirty="0"/>
          </a:br>
          <a:endParaRPr lang="ru-RU" dirty="0"/>
        </a:p>
      </dgm:t>
    </dgm:pt>
    <dgm:pt modelId="{1AC8C36B-9CE9-46F6-8AB5-26A0388E3099}" type="parTrans" cxnId="{DCF6269B-C826-461B-BA84-B7B4E5DE609D}">
      <dgm:prSet/>
      <dgm:spPr/>
      <dgm:t>
        <a:bodyPr/>
        <a:lstStyle/>
        <a:p>
          <a:endParaRPr lang="ru-RU"/>
        </a:p>
      </dgm:t>
    </dgm:pt>
    <dgm:pt modelId="{08A44A63-D6DD-4D7D-9DAA-4B05DF52BDD4}" type="sibTrans" cxnId="{DCF6269B-C826-461B-BA84-B7B4E5DE609D}">
      <dgm:prSet/>
      <dgm:spPr/>
      <dgm:t>
        <a:bodyPr/>
        <a:lstStyle/>
        <a:p>
          <a:endParaRPr lang="ru-RU"/>
        </a:p>
      </dgm:t>
    </dgm:pt>
    <dgm:pt modelId="{4928AD37-443E-4DF8-AC60-237A72B326EC}" type="pres">
      <dgm:prSet presAssocID="{F7F244B6-35C3-4B0F-9E46-BB9E4A31B35F}" presName="linear" presStyleCnt="0">
        <dgm:presLayoutVars>
          <dgm:animLvl val="lvl"/>
          <dgm:resizeHandles val="exact"/>
        </dgm:presLayoutVars>
      </dgm:prSet>
      <dgm:spPr/>
    </dgm:pt>
    <dgm:pt modelId="{C65F74BE-1433-407E-A82E-A21ADE74EB7E}" type="pres">
      <dgm:prSet presAssocID="{1ECD7610-6E99-4917-8EBA-849D5A1FC3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F6269B-C826-461B-BA84-B7B4E5DE609D}" srcId="{F7F244B6-35C3-4B0F-9E46-BB9E4A31B35F}" destId="{1ECD7610-6E99-4917-8EBA-849D5A1FC398}" srcOrd="0" destOrd="0" parTransId="{1AC8C36B-9CE9-46F6-8AB5-26A0388E3099}" sibTransId="{08A44A63-D6DD-4D7D-9DAA-4B05DF52BDD4}"/>
    <dgm:cxn modelId="{8AD4E9BD-7D6F-483E-9E9E-50ED09F8E612}" type="presOf" srcId="{F7F244B6-35C3-4B0F-9E46-BB9E4A31B35F}" destId="{4928AD37-443E-4DF8-AC60-237A72B326EC}" srcOrd="0" destOrd="0" presId="urn:microsoft.com/office/officeart/2005/8/layout/vList2"/>
    <dgm:cxn modelId="{693B28D1-1DF2-4067-8093-2DF2A33A46E0}" type="presOf" srcId="{1ECD7610-6E99-4917-8EBA-849D5A1FC398}" destId="{C65F74BE-1433-407E-A82E-A21ADE74EB7E}" srcOrd="0" destOrd="0" presId="urn:microsoft.com/office/officeart/2005/8/layout/vList2"/>
    <dgm:cxn modelId="{7C06FCEF-7431-4C67-A8CF-064AC7957507}" type="presParOf" srcId="{4928AD37-443E-4DF8-AC60-237A72B326EC}" destId="{C65F74BE-1433-407E-A82E-A21ADE74EB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CD569-CF1C-4366-B84F-DC18298B714A}">
      <dsp:nvSpPr>
        <dsp:cNvPr id="0" name=""/>
        <dsp:cNvSpPr/>
      </dsp:nvSpPr>
      <dsp:spPr>
        <a:xfrm>
          <a:off x="0" y="37199"/>
          <a:ext cx="7848600" cy="503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FFC000"/>
              </a:solidFill>
            </a:rPr>
            <a:t>МУНИЦИПАЛЬНЫЙ ИННОВАЦИОННЫЙ ПРОЕКТ </a:t>
          </a:r>
          <a:br>
            <a:rPr lang="ru-RU" sz="2500" b="1" kern="1200" dirty="0">
              <a:solidFill>
                <a:srgbClr val="FFC000"/>
              </a:solidFill>
            </a:rPr>
          </a:br>
          <a:br>
            <a:rPr lang="ru-RU" sz="2500" b="1" kern="1200" dirty="0">
              <a:solidFill>
                <a:srgbClr val="FFC000"/>
              </a:solidFill>
            </a:rPr>
          </a:b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реализации профессионально-методических ресурсов учителей по формированию и развитию функциональной грамотности обучающихся по различным предметным направлениям в условиях осуществления сетевого взаимодействия </a:t>
          </a:r>
          <a:r>
            <a:rPr lang="ru-RU" sz="25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средствами работы творческой лаборатории по теме: «Методический конструктор современного урока: современные образовательные технологии для обеспечения функциональной грамотности обучающихся». </a:t>
          </a:r>
        </a:p>
      </dsp:txBody>
      <dsp:txXfrm>
        <a:off x="245593" y="282792"/>
        <a:ext cx="7357414" cy="4539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F5C46-096A-4190-BDC7-C7377439E55D}">
      <dsp:nvSpPr>
        <dsp:cNvPr id="0" name=""/>
        <dsp:cNvSpPr/>
      </dsp:nvSpPr>
      <dsp:spPr>
        <a:xfrm>
          <a:off x="0" y="299409"/>
          <a:ext cx="7315200" cy="5626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Планируемые результаты:</a:t>
          </a:r>
        </a:p>
      </dsp:txBody>
      <dsp:txXfrm>
        <a:off x="1828800" y="299409"/>
        <a:ext cx="3657600" cy="422022"/>
      </dsp:txXfrm>
    </dsp:sp>
    <dsp:sp modelId="{A5F01BEB-D440-45E6-9799-EA8D89484D26}">
      <dsp:nvSpPr>
        <dsp:cNvPr id="0" name=""/>
        <dsp:cNvSpPr/>
      </dsp:nvSpPr>
      <dsp:spPr>
        <a:xfrm>
          <a:off x="0" y="905306"/>
          <a:ext cx="7315200" cy="562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Повышение компетенции учителей ШНОР, ШФЗР по подготовке заданий и уроков с целью формирования и развития функциональной грамотности.</a:t>
          </a:r>
        </a:p>
      </dsp:txBody>
      <dsp:txXfrm>
        <a:off x="27469" y="932775"/>
        <a:ext cx="7260262" cy="507758"/>
      </dsp:txXfrm>
    </dsp:sp>
    <dsp:sp modelId="{4DB98C76-74B3-42B8-870A-80185F361213}">
      <dsp:nvSpPr>
        <dsp:cNvPr id="0" name=""/>
        <dsp:cNvSpPr/>
      </dsp:nvSpPr>
      <dsp:spPr>
        <a:xfrm>
          <a:off x="0" y="1511203"/>
          <a:ext cx="7315200" cy="562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Повышение компетенции учителей школ-лидеров в процессе диссеминации инновационного педагогического опыта</a:t>
          </a:r>
        </a:p>
      </dsp:txBody>
      <dsp:txXfrm>
        <a:off x="27469" y="1538672"/>
        <a:ext cx="7260262" cy="507758"/>
      </dsp:txXfrm>
    </dsp:sp>
    <dsp:sp modelId="{B0E134E9-8CFE-4FB7-B368-568EE21262E6}">
      <dsp:nvSpPr>
        <dsp:cNvPr id="0" name=""/>
        <dsp:cNvSpPr/>
      </dsp:nvSpPr>
      <dsp:spPr>
        <a:xfrm>
          <a:off x="0" y="2117100"/>
          <a:ext cx="7315200" cy="562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Улучшение образовательных достижений учащихся для жизни.</a:t>
          </a:r>
        </a:p>
      </dsp:txBody>
      <dsp:txXfrm>
        <a:off x="27469" y="2144569"/>
        <a:ext cx="7260262" cy="507758"/>
      </dsp:txXfrm>
    </dsp:sp>
    <dsp:sp modelId="{ECB5EAE0-85D3-488B-961D-FD2FF76699AA}">
      <dsp:nvSpPr>
        <dsp:cNvPr id="0" name=""/>
        <dsp:cNvSpPr/>
      </dsp:nvSpPr>
      <dsp:spPr>
        <a:xfrm>
          <a:off x="0" y="2722996"/>
          <a:ext cx="7315200" cy="562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Повышение эффективности урока как результат улучшения качества технологических карт уроков. </a:t>
          </a:r>
        </a:p>
      </dsp:txBody>
      <dsp:txXfrm>
        <a:off x="27469" y="2750465"/>
        <a:ext cx="7260262" cy="507758"/>
      </dsp:txXfrm>
    </dsp:sp>
    <dsp:sp modelId="{91605C23-6792-42C6-BB5A-7952B7F3CF0C}">
      <dsp:nvSpPr>
        <dsp:cNvPr id="0" name=""/>
        <dsp:cNvSpPr/>
      </dsp:nvSpPr>
      <dsp:spPr>
        <a:xfrm>
          <a:off x="0" y="3328893"/>
          <a:ext cx="7315200" cy="562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Создание эффективной системы муниципального сетевого взаимодействия.</a:t>
          </a:r>
        </a:p>
      </dsp:txBody>
      <dsp:txXfrm>
        <a:off x="27469" y="3356362"/>
        <a:ext cx="7260262" cy="507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2C37-59EE-440F-BD8A-7982D413A899}">
      <dsp:nvSpPr>
        <dsp:cNvPr id="0" name=""/>
        <dsp:cNvSpPr/>
      </dsp:nvSpPr>
      <dsp:spPr>
        <a:xfrm>
          <a:off x="0" y="0"/>
          <a:ext cx="1371600" cy="1371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234EE-3F9E-41A9-89AD-B7C4449C058D}">
      <dsp:nvSpPr>
        <dsp:cNvPr id="0" name=""/>
        <dsp:cNvSpPr/>
      </dsp:nvSpPr>
      <dsp:spPr>
        <a:xfrm>
          <a:off x="685799" y="0"/>
          <a:ext cx="7391400" cy="1371600"/>
        </a:xfrm>
        <a:prstGeom prst="notchedRightArrow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Результатом работы</a:t>
          </a:r>
        </a:p>
      </dsp:txBody>
      <dsp:txXfrm>
        <a:off x="685799" y="0"/>
        <a:ext cx="7391400" cy="1371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433A-B886-4238-AEEB-4BE5F3729CD2}">
      <dsp:nvSpPr>
        <dsp:cNvPr id="0" name=""/>
        <dsp:cNvSpPr/>
      </dsp:nvSpPr>
      <dsp:spPr>
        <a:xfrm>
          <a:off x="0" y="0"/>
          <a:ext cx="8382000" cy="2487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проектных команд школ и совместных обсуждений стало </a:t>
          </a:r>
          <a:r>
            <a:rPr lang="ru-RU" sz="1800" kern="1200" dirty="0">
              <a:solidFill>
                <a:srgbClr val="FFFF00"/>
              </a:solidFill>
            </a:rPr>
            <a:t>выявление проблемных зон, повышение методического уровня преподавания предметов, практический опыт использования заданий из открытого банка и разработки поурочных заданий</a:t>
          </a:r>
          <a:r>
            <a:rPr lang="ru-RU" sz="1800" kern="1200" dirty="0"/>
            <a:t>, направленных на развитие функциональной грамотности обучающихся в образовательный процесс. </a:t>
          </a:r>
        </a:p>
      </dsp:txBody>
      <dsp:txXfrm>
        <a:off x="121440" y="121440"/>
        <a:ext cx="8139120" cy="2244832"/>
      </dsp:txXfrm>
    </dsp:sp>
    <dsp:sp modelId="{B2ABBFAF-837E-4F5B-8858-DC7843984519}">
      <dsp:nvSpPr>
        <dsp:cNvPr id="0" name=""/>
        <dsp:cNvSpPr/>
      </dsp:nvSpPr>
      <dsp:spPr>
        <a:xfrm>
          <a:off x="0" y="2578620"/>
          <a:ext cx="8382000" cy="2487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итогам работы в рамках участия в региональном образовательном событии «Калейдоскоп методических идей и эффективных практических решений» средствами работы творческой лаборатории по теме: «Методический конструктор современного урока: современные образовательные технологии для обеспечения функциональной грамотности обучающихся» </a:t>
          </a:r>
          <a:r>
            <a:rPr lang="ru-RU" sz="1800" kern="1200" dirty="0">
              <a:solidFill>
                <a:srgbClr val="FFFF00"/>
              </a:solidFill>
            </a:rPr>
            <a:t>пополнен банк технологических карт ОО</a:t>
          </a:r>
          <a:r>
            <a:rPr lang="ru-RU" sz="1800" kern="1200" dirty="0"/>
            <a:t>, в том числе для использования на </a:t>
          </a:r>
          <a:r>
            <a:rPr lang="ru-RU" sz="1800" kern="1200" dirty="0" err="1"/>
            <a:t>межинституциональном</a:t>
          </a:r>
          <a:r>
            <a:rPr lang="ru-RU" sz="1800" kern="1200" dirty="0"/>
            <a:t> уровне.  По итогам анализа пробных мероприятий разработаны адресные рекомендации для учителей ШНОР.</a:t>
          </a:r>
        </a:p>
      </dsp:txBody>
      <dsp:txXfrm>
        <a:off x="121440" y="2700060"/>
        <a:ext cx="8139120" cy="22448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A9298-0C46-4A43-8C9E-5DD84CFD7C40}">
      <dsp:nvSpPr>
        <dsp:cNvPr id="0" name=""/>
        <dsp:cNvSpPr/>
      </dsp:nvSpPr>
      <dsp:spPr>
        <a:xfrm>
          <a:off x="0" y="450500"/>
          <a:ext cx="8229600" cy="12493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 технологических карт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творческая лаборатория ноябрь 2022</a:t>
          </a:r>
          <a:r>
            <a:rPr lang="ru-RU" sz="16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057400" y="450500"/>
        <a:ext cx="4114800" cy="937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25F4-B7A2-4CDD-BD6F-CE4642498409}">
      <dsp:nvSpPr>
        <dsp:cNvPr id="0" name=""/>
        <dsp:cNvSpPr/>
      </dsp:nvSpPr>
      <dsp:spPr>
        <a:xfrm>
          <a:off x="0" y="0"/>
          <a:ext cx="8681113" cy="11407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baseline="0" dirty="0">
              <a:solidFill>
                <a:srgbClr val="FFC000"/>
              </a:solidFill>
            </a:rPr>
            <a:t>Количество продуктов образовательного события</a:t>
          </a:r>
          <a:endParaRPr lang="ru-RU" sz="2500" kern="1200" dirty="0">
            <a:solidFill>
              <a:srgbClr val="FFC000"/>
            </a:solidFill>
          </a:endParaRPr>
        </a:p>
      </dsp:txBody>
      <dsp:txXfrm>
        <a:off x="2170278" y="0"/>
        <a:ext cx="4340557" cy="8555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13C95-E5AF-4018-8FB8-A6AF8AE81D02}">
      <dsp:nvSpPr>
        <dsp:cNvPr id="0" name=""/>
        <dsp:cNvSpPr/>
      </dsp:nvSpPr>
      <dsp:spPr>
        <a:xfrm>
          <a:off x="0" y="3599"/>
          <a:ext cx="8305800" cy="36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Отзывы педагогов:</a:t>
          </a:r>
          <a:br>
            <a:rPr lang="ru-RU" sz="20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kern="1200" dirty="0"/>
            <a:t>…Урок и опыт работы Орловой А.Н.  помогли нам в разработке и создании пробного мероприятия – урока биологии в 6 классе по теме «Цветок. Строение и значение» учителем </a:t>
          </a:r>
          <a:r>
            <a:rPr lang="ru-RU" sz="2000" kern="1200" dirty="0" err="1"/>
            <a:t>Жайлиной</a:t>
          </a:r>
          <a:r>
            <a:rPr lang="ru-RU" sz="2000" kern="1200" dirty="0"/>
            <a:t> Светланой Александровной, где преподаватель умело организовала работу обучающихся с новым материалом, видеофильм с качественным наглядным материалом, с разработанными учителем картами заданий и слайды мультимедийной презентации с кластерами. Данный урок был реализован в дистанционном формате 21 ноября 2022 года и предоставлен на анализ и рецензию в МКОУ «</a:t>
          </a:r>
          <a:r>
            <a:rPr lang="ru-RU" sz="2000" kern="1200" dirty="0" err="1"/>
            <a:t>Приладожская</a:t>
          </a:r>
          <a:r>
            <a:rPr lang="ru-RU" sz="2000" kern="1200" dirty="0"/>
            <a:t> СОШ».</a:t>
          </a:r>
        </a:p>
      </dsp:txBody>
      <dsp:txXfrm>
        <a:off x="178198" y="181797"/>
        <a:ext cx="7949404" cy="32940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39184" y="1309"/>
          <a:ext cx="4864608" cy="855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7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Комитет образования администрации Кировского муниципального района Ленинградской области </a:t>
          </a:r>
        </a:p>
      </dsp:txBody>
      <dsp:txXfrm rot="10800000">
        <a:off x="1653072" y="1309"/>
        <a:ext cx="4650720" cy="855553"/>
      </dsp:txXfrm>
    </dsp:sp>
    <dsp:sp modelId="{FC0D725E-3AEC-45D5-B9BB-22E19B317A97}">
      <dsp:nvSpPr>
        <dsp:cNvPr id="0" name=""/>
        <dsp:cNvSpPr/>
      </dsp:nvSpPr>
      <dsp:spPr>
        <a:xfrm>
          <a:off x="1011407" y="1309"/>
          <a:ext cx="855553" cy="8555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39184" y="1112252"/>
          <a:ext cx="4864608" cy="855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7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Муниципальная информационно-методическая служба </a:t>
          </a:r>
        </a:p>
      </dsp:txBody>
      <dsp:txXfrm rot="10800000">
        <a:off x="1653072" y="1112252"/>
        <a:ext cx="4650720" cy="855553"/>
      </dsp:txXfrm>
    </dsp:sp>
    <dsp:sp modelId="{E8893F74-4458-428A-BCBC-CAE72F3B3CC4}">
      <dsp:nvSpPr>
        <dsp:cNvPr id="0" name=""/>
        <dsp:cNvSpPr/>
      </dsp:nvSpPr>
      <dsp:spPr>
        <a:xfrm>
          <a:off x="1011407" y="1112252"/>
          <a:ext cx="855553" cy="8555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49587" y="2223194"/>
          <a:ext cx="4864608" cy="855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7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тел. +7 (81362) 21-469</a:t>
          </a:r>
        </a:p>
      </dsp:txBody>
      <dsp:txXfrm rot="10800000">
        <a:off x="1663475" y="2223194"/>
        <a:ext cx="4650720" cy="855553"/>
      </dsp:txXfrm>
    </dsp:sp>
    <dsp:sp modelId="{708F2F1B-5AAE-426A-940F-4FAA224CB914}">
      <dsp:nvSpPr>
        <dsp:cNvPr id="0" name=""/>
        <dsp:cNvSpPr/>
      </dsp:nvSpPr>
      <dsp:spPr>
        <a:xfrm>
          <a:off x="1001004" y="2330142"/>
          <a:ext cx="897167" cy="641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39184" y="3334136"/>
          <a:ext cx="4864608" cy="855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7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k-metod@kirovsk-reg.ru</a:t>
          </a:r>
          <a:endParaRPr lang="ru-RU" sz="1800" kern="1200"/>
        </a:p>
      </dsp:txBody>
      <dsp:txXfrm rot="10800000">
        <a:off x="1653072" y="3334136"/>
        <a:ext cx="4650720" cy="855553"/>
      </dsp:txXfrm>
    </dsp:sp>
    <dsp:sp modelId="{F01B8390-848D-4718-AE5B-23111CDD2C6D}">
      <dsp:nvSpPr>
        <dsp:cNvPr id="0" name=""/>
        <dsp:cNvSpPr/>
      </dsp:nvSpPr>
      <dsp:spPr>
        <a:xfrm>
          <a:off x="990600" y="3276600"/>
          <a:ext cx="855553" cy="8555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6E22-C016-41D6-B4C6-24F3ECD70378}">
      <dsp:nvSpPr>
        <dsp:cNvPr id="0" name=""/>
        <dsp:cNvSpPr/>
      </dsp:nvSpPr>
      <dsp:spPr>
        <a:xfrm>
          <a:off x="0" y="0"/>
          <a:ext cx="7467600" cy="477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0000"/>
              </a:solidFill>
            </a:rPr>
            <a:t>Разработчики проекта:</a:t>
          </a:r>
          <a:br>
            <a:rPr lang="ru-RU" sz="2000" kern="1200" dirty="0"/>
          </a:br>
          <a:r>
            <a:rPr lang="ru-RU" sz="2000" kern="1200" dirty="0"/>
            <a:t>Представитель МОУО	   Куприенко Елена Владимировна </a:t>
          </a:r>
          <a:br>
            <a:rPr lang="ru-RU" sz="2000" kern="1200" dirty="0"/>
          </a:br>
          <a:r>
            <a:rPr lang="ru-RU" sz="2000" kern="1200" dirty="0"/>
            <a:t>Руководитель  МИМС	Труфанова Анна Александровна</a:t>
          </a:r>
          <a:br>
            <a:rPr lang="ru-RU" sz="2000" kern="1200" dirty="0"/>
          </a:br>
          <a:r>
            <a:rPr lang="ru-RU" sz="2000" kern="1200" dirty="0"/>
            <a:t>Муниципальный координатор	Калинова Светлана Александровна</a:t>
          </a:r>
          <a:br>
            <a:rPr lang="ru-RU" sz="2000" kern="1200" dirty="0"/>
          </a:br>
          <a:r>
            <a:rPr lang="ru-RU" sz="2000" kern="1200" dirty="0"/>
            <a:t>Состав проектной команды:</a:t>
          </a:r>
          <a:br>
            <a:rPr lang="ru-RU" sz="2000" kern="1200" dirty="0"/>
          </a:br>
          <a:r>
            <a:rPr lang="ru-RU" sz="2000" kern="1200" dirty="0"/>
            <a:t>МБОУ «</a:t>
          </a:r>
          <a:r>
            <a:rPr lang="ru-RU" sz="2000" kern="1200" dirty="0" err="1"/>
            <a:t>Отрадненская</a:t>
          </a:r>
          <a:r>
            <a:rPr lang="ru-RU" sz="2000" kern="1200" dirty="0"/>
            <a:t> СОШ №3»</a:t>
          </a:r>
          <a:br>
            <a:rPr lang="ru-RU" sz="2000" kern="1200" dirty="0"/>
          </a:br>
          <a:r>
            <a:rPr lang="ru-RU" sz="2000" kern="1200" dirty="0"/>
            <a:t> МКОУ «Путиловская ООШ» </a:t>
          </a:r>
          <a:br>
            <a:rPr lang="ru-RU" sz="2000" kern="1200" dirty="0"/>
          </a:br>
          <a:r>
            <a:rPr lang="ru-RU" sz="2000" kern="1200" dirty="0"/>
            <a:t>МКОУ «</a:t>
          </a:r>
          <a:r>
            <a:rPr lang="ru-RU" sz="2000" kern="1200" dirty="0" err="1"/>
            <a:t>Синявинская</a:t>
          </a:r>
          <a:r>
            <a:rPr lang="ru-RU" sz="2000" kern="1200" dirty="0"/>
            <a:t> СОШ»</a:t>
          </a:r>
          <a:br>
            <a:rPr lang="ru-RU" sz="2000" kern="1200" dirty="0"/>
          </a:br>
          <a:r>
            <a:rPr lang="ru-RU" sz="2000" kern="1200" dirty="0"/>
            <a:t> МКОУ «</a:t>
          </a:r>
          <a:r>
            <a:rPr lang="ru-RU" sz="2000" kern="1200" dirty="0" err="1"/>
            <a:t>Назиевская</a:t>
          </a:r>
          <a:r>
            <a:rPr lang="ru-RU" sz="2000" kern="1200" dirty="0"/>
            <a:t> СОШ»</a:t>
          </a:r>
          <a:br>
            <a:rPr lang="ru-RU" sz="2000" kern="1200" dirty="0"/>
          </a:br>
          <a:r>
            <a:rPr lang="ru-RU" sz="2000" kern="1200" dirty="0"/>
            <a:t>МКОУ «</a:t>
          </a:r>
          <a:r>
            <a:rPr lang="ru-RU" sz="2000" kern="1200" dirty="0" err="1"/>
            <a:t>Приладожская</a:t>
          </a:r>
          <a:r>
            <a:rPr lang="ru-RU" sz="2000" kern="1200" dirty="0"/>
            <a:t> СОШ»</a:t>
          </a:r>
          <a:br>
            <a:rPr lang="ru-RU" sz="2000" kern="1200" dirty="0"/>
          </a:br>
          <a:r>
            <a:rPr lang="ru-RU" sz="2000" kern="1200" dirty="0"/>
            <a:t>МКОУ «</a:t>
          </a:r>
          <a:r>
            <a:rPr lang="ru-RU" sz="2000" kern="1200" dirty="0" err="1"/>
            <a:t>Отрадненская</a:t>
          </a:r>
          <a:r>
            <a:rPr lang="ru-RU" sz="2000" kern="1200" dirty="0"/>
            <a:t> СОШ №2»</a:t>
          </a:r>
          <a:br>
            <a:rPr lang="ru-RU" sz="2000" kern="1200" dirty="0"/>
          </a:br>
          <a:r>
            <a:rPr lang="ru-RU" sz="2000" kern="1200" dirty="0"/>
            <a:t>МБОУ «Шлиссельбургская СОШ» №1</a:t>
          </a:r>
          <a:br>
            <a:rPr lang="ru-RU" sz="2000" kern="1200" dirty="0"/>
          </a:br>
          <a:r>
            <a:rPr lang="ru-RU" sz="2000" kern="1200" dirty="0"/>
            <a:t>МКОУ «</a:t>
          </a:r>
          <a:r>
            <a:rPr lang="ru-RU" sz="2000" kern="1200" dirty="0" err="1"/>
            <a:t>Шумская</a:t>
          </a:r>
          <a:r>
            <a:rPr lang="ru-RU" sz="2000" kern="1200" dirty="0"/>
            <a:t> СОШ» </a:t>
          </a:r>
          <a:br>
            <a:rPr lang="ru-RU" sz="2000" kern="1200" dirty="0"/>
          </a:br>
          <a:r>
            <a:rPr lang="ru-RU" sz="2000" kern="1200" dirty="0"/>
            <a:t>МКОУ «</a:t>
          </a:r>
          <a:r>
            <a:rPr lang="ru-RU" sz="2000" kern="1200" dirty="0" err="1"/>
            <a:t>Суховская</a:t>
          </a:r>
          <a:r>
            <a:rPr lang="ru-RU" sz="2000" kern="1200" dirty="0"/>
            <a:t>  ООШ»</a:t>
          </a:r>
          <a:br>
            <a:rPr lang="ru-RU" sz="2000" kern="1200" dirty="0"/>
          </a:br>
          <a:endParaRPr lang="ru-RU" sz="2000" kern="1200" dirty="0"/>
        </a:p>
      </dsp:txBody>
      <dsp:txXfrm>
        <a:off x="233028" y="233028"/>
        <a:ext cx="7001544" cy="4307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449A-1C43-41B9-B547-A68DD4649585}">
      <dsp:nvSpPr>
        <dsp:cNvPr id="0" name=""/>
        <dsp:cNvSpPr/>
      </dsp:nvSpPr>
      <dsp:spPr>
        <a:xfrm>
          <a:off x="0" y="255934"/>
          <a:ext cx="7086600" cy="317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rgbClr val="FF0000"/>
              </a:solidFill>
            </a:rPr>
            <a:t>Противоречие:  </a:t>
          </a:r>
          <a:br>
            <a:rPr lang="ru-RU" sz="2900" kern="1200" dirty="0"/>
          </a:br>
          <a:r>
            <a:rPr lang="ru-RU" sz="2000" kern="1200" dirty="0"/>
            <a:t>Недостаточно сформированные компетенции учителей ШНОР, ШФЗР по разработке поурочных заданий по формированию и развитию функциональной грамотности обучающихся и интеграции их в урочную деятельность при наличии успешных практик в данном направлении учителей школ-партнеров.</a:t>
          </a:r>
        </a:p>
      </dsp:txBody>
      <dsp:txXfrm>
        <a:off x="154896" y="410830"/>
        <a:ext cx="6776808" cy="286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E41FF-E2EF-412B-8D2C-4D226385AE0B}">
      <dsp:nvSpPr>
        <dsp:cNvPr id="0" name=""/>
        <dsp:cNvSpPr/>
      </dsp:nvSpPr>
      <dsp:spPr>
        <a:xfrm>
          <a:off x="0" y="35520"/>
          <a:ext cx="7620000" cy="2756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FF0000"/>
              </a:solidFill>
            </a:rPr>
            <a:t>Актуальность: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Рассмотрим функциональную грамотность как цель и результат современного образования</a:t>
          </a:r>
          <a:r>
            <a:rPr lang="ru-RU" sz="1900" kern="1200" dirty="0"/>
            <a:t>. </a:t>
          </a:r>
          <a:r>
            <a:rPr lang="ru-RU" sz="1900" kern="1200" dirty="0">
              <a:solidFill>
                <a:srgbClr val="FFFF00"/>
              </a:solidFill>
            </a:rPr>
            <a:t>Под функциональной грамотностью понимают результат овладения учащимися системой ключевых компетенций, позволяющих эффективно применять усвоенные знания в практической ситуации, способность вступать в отношения с внешней средой и максимально быстро адаптироваться и функционировать в ней. </a:t>
          </a:r>
        </a:p>
      </dsp:txBody>
      <dsp:txXfrm>
        <a:off x="134562" y="170082"/>
        <a:ext cx="7350876" cy="2487395"/>
      </dsp:txXfrm>
    </dsp:sp>
    <dsp:sp modelId="{6B0B117A-91C1-4F53-AEE2-8262D0B12505}">
      <dsp:nvSpPr>
        <dsp:cNvPr id="0" name=""/>
        <dsp:cNvSpPr/>
      </dsp:nvSpPr>
      <dsp:spPr>
        <a:xfrm>
          <a:off x="0" y="2846760"/>
          <a:ext cx="7620000" cy="2756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</a:t>
          </a:r>
          <a:r>
            <a:rPr lang="ru-RU" sz="19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есмотря на имеющийся положительный опыт, практика показывает, что многие учителя-предметники ШНОР, ШФЗР испытывают трудности в разработке урока с включением заданий по формирования функциональной грамотности обучающихся по всем различным тематическим направлениям. Особую сложность у педагогов вызывает вопрос, как встраивать задания по формированию функциональной грамотности в образовательный процесс, как разрабатывать поурочные задания по учебному плану. </a:t>
          </a:r>
        </a:p>
      </dsp:txBody>
      <dsp:txXfrm>
        <a:off x="134562" y="2981322"/>
        <a:ext cx="7350876" cy="2487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68FBB-106D-4077-A697-4241ECB9E79F}">
      <dsp:nvSpPr>
        <dsp:cNvPr id="0" name=""/>
        <dsp:cNvSpPr/>
      </dsp:nvSpPr>
      <dsp:spPr>
        <a:xfrm>
          <a:off x="0" y="340"/>
          <a:ext cx="8153400" cy="1741701"/>
        </a:xfrm>
        <a:prstGeom prst="down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видим </a:t>
          </a:r>
          <a:r>
            <a:rPr lang="ru-RU" sz="1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проблемы </a:t>
          </a: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создании системы сетевого взаимодействия педагогических и руководящих работников, распространения форматов непрерывного профессионального развития педагогов, а также диссеминации опыта учителей-предметников, работающих в школах, демонстрирующих стабильно высокие результаты обучения, в том числе по формированию и развитию функциональной грамотности. </a:t>
          </a:r>
        </a:p>
      </dsp:txBody>
      <dsp:txXfrm>
        <a:off x="0" y="340"/>
        <a:ext cx="8153400" cy="1131705"/>
      </dsp:txXfrm>
    </dsp:sp>
    <dsp:sp modelId="{F8DF442B-73DD-49A1-A568-EEB3F1B67AE4}">
      <dsp:nvSpPr>
        <dsp:cNvPr id="0" name=""/>
        <dsp:cNvSpPr/>
      </dsp:nvSpPr>
      <dsp:spPr>
        <a:xfrm>
          <a:off x="0" y="1751631"/>
          <a:ext cx="8153400" cy="105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Сетевые пары или сетевые группы школ – партнеров образуют своего рода профессиональные обучающие сообщества, что является одним из </a:t>
          </a:r>
          <a:r>
            <a:rPr lang="ru-RU" sz="1400" b="0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продуктивных способов </a:t>
          </a:r>
          <a:r>
            <a:rPr lang="ru-RU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организации взаимодействия и </a:t>
          </a:r>
          <a:r>
            <a:rPr lang="ru-RU" sz="14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взаимообучения</a:t>
          </a:r>
          <a:r>
            <a:rPr lang="ru-RU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педагогов. </a:t>
          </a:r>
        </a:p>
      </dsp:txBody>
      <dsp:txXfrm>
        <a:off x="51733" y="1803364"/>
        <a:ext cx="8049934" cy="956298"/>
      </dsp:txXfrm>
    </dsp:sp>
    <dsp:sp modelId="{73E920F8-DEED-4788-9128-F9BC51A755C8}">
      <dsp:nvSpPr>
        <dsp:cNvPr id="0" name=""/>
        <dsp:cNvSpPr/>
      </dsp:nvSpPr>
      <dsp:spPr>
        <a:xfrm>
          <a:off x="0" y="2819400"/>
          <a:ext cx="8153400" cy="105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Формат взаимодействия в рамках работы творческой лаборатории в  условиях сетевого наставничества позволяет учителям объединяться и согласовывать усилия в корректировке используемых каждым стратегий преподавания и совместного педагогического исследования по проблематике формирования и развития функциональной грамотности обучающихся. </a:t>
          </a:r>
        </a:p>
      </dsp:txBody>
      <dsp:txXfrm>
        <a:off x="51733" y="2871133"/>
        <a:ext cx="8049934" cy="956298"/>
      </dsp:txXfrm>
    </dsp:sp>
    <dsp:sp modelId="{6FA6C56C-CC97-47A2-A0D8-C5CD113B4EAC}">
      <dsp:nvSpPr>
        <dsp:cNvPr id="0" name=""/>
        <dsp:cNvSpPr/>
      </dsp:nvSpPr>
      <dsp:spPr>
        <a:xfrm>
          <a:off x="0" y="3890341"/>
          <a:ext cx="8153400" cy="105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работы творческой лаборатории  предусмотрена демонстрация опыта учителей по встраиванию в урок по учебному плану разработанных поурочных заданий или заданий из открытого банка заданий по формированию и развитию функциональной грамотности обучающихся. </a:t>
          </a:r>
        </a:p>
      </dsp:txBody>
      <dsp:txXfrm>
        <a:off x="51733" y="3942074"/>
        <a:ext cx="8049934" cy="956298"/>
      </dsp:txXfrm>
    </dsp:sp>
    <dsp:sp modelId="{62857DDA-C0A4-4651-B9F0-546D56F6E43C}">
      <dsp:nvSpPr>
        <dsp:cNvPr id="0" name=""/>
        <dsp:cNvSpPr/>
      </dsp:nvSpPr>
      <dsp:spPr>
        <a:xfrm>
          <a:off x="0" y="4959695"/>
          <a:ext cx="8153400" cy="105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также предусмотрена помощь в разработке технологических карт уроков по формированию и развитию функциональной грамотности обучающихся по предметным направлениям и уровням образования и методических рекомендаций, исходя из выявленных дефицитов ШНОР, ШФЗР.</a:t>
          </a:r>
        </a:p>
      </dsp:txBody>
      <dsp:txXfrm>
        <a:off x="51733" y="5011428"/>
        <a:ext cx="8049934" cy="9562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4A90-9B9B-43A9-B40D-25B018DCEA1F}">
      <dsp:nvSpPr>
        <dsp:cNvPr id="0" name=""/>
        <dsp:cNvSpPr/>
      </dsp:nvSpPr>
      <dsp:spPr>
        <a:xfrm>
          <a:off x="3540658" y="1981198"/>
          <a:ext cx="2119287" cy="1907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Сетевые пары ОО:</a:t>
          </a:r>
        </a:p>
      </dsp:txBody>
      <dsp:txXfrm>
        <a:off x="3851020" y="2260557"/>
        <a:ext cx="1498563" cy="1348864"/>
      </dsp:txXfrm>
    </dsp:sp>
    <dsp:sp modelId="{CDDAD1B2-8D22-43E8-BD6F-FA1C7C3611E3}">
      <dsp:nvSpPr>
        <dsp:cNvPr id="0" name=""/>
        <dsp:cNvSpPr/>
      </dsp:nvSpPr>
      <dsp:spPr>
        <a:xfrm rot="18495630">
          <a:off x="5228803" y="1757549"/>
          <a:ext cx="227042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41770" y="1878907"/>
        <a:ext cx="158929" cy="283852"/>
      </dsp:txXfrm>
    </dsp:sp>
    <dsp:sp modelId="{7C9B18C6-E5A0-4C2F-A316-E85708ACB3CF}">
      <dsp:nvSpPr>
        <dsp:cNvPr id="0" name=""/>
        <dsp:cNvSpPr/>
      </dsp:nvSpPr>
      <dsp:spPr>
        <a:xfrm>
          <a:off x="5032070" y="0"/>
          <a:ext cx="2177052" cy="2014465"/>
        </a:xfrm>
        <a:prstGeom prst="ellipse">
          <a:avLst/>
        </a:prstGeom>
        <a:solidFill>
          <a:srgbClr val="35B1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</a:rPr>
            <a:t>1) МБОУ «ОСШ №3»- МКОУ «ОСШ № 2» </a:t>
          </a:r>
        </a:p>
      </dsp:txBody>
      <dsp:txXfrm>
        <a:off x="5350892" y="295012"/>
        <a:ext cx="1539408" cy="1424441"/>
      </dsp:txXfrm>
    </dsp:sp>
    <dsp:sp modelId="{308943B6-E33F-41CC-9AC1-D2DD477B4E06}">
      <dsp:nvSpPr>
        <dsp:cNvPr id="0" name=""/>
        <dsp:cNvSpPr/>
      </dsp:nvSpPr>
      <dsp:spPr>
        <a:xfrm rot="3379541">
          <a:off x="6693164" y="1763819"/>
          <a:ext cx="178247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6705076" y="1836185"/>
        <a:ext cx="124773" cy="283852"/>
      </dsp:txXfrm>
    </dsp:sp>
    <dsp:sp modelId="{92551714-141E-47F3-A39C-DD3DFCADAD98}">
      <dsp:nvSpPr>
        <dsp:cNvPr id="0" name=""/>
        <dsp:cNvSpPr/>
      </dsp:nvSpPr>
      <dsp:spPr>
        <a:xfrm>
          <a:off x="6414702" y="1981199"/>
          <a:ext cx="2046368" cy="200629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92D050"/>
              </a:solidFill>
            </a:rPr>
            <a:t>2) МКОУ «Путиловская ООШ»  - МКОУ «</a:t>
          </a:r>
          <a:r>
            <a:rPr lang="ru-RU" sz="1400" kern="1200" dirty="0" err="1">
              <a:solidFill>
                <a:srgbClr val="92D050"/>
              </a:solidFill>
            </a:rPr>
            <a:t>Приладожская</a:t>
          </a:r>
          <a:r>
            <a:rPr lang="ru-RU" sz="1400" kern="1200" dirty="0">
              <a:solidFill>
                <a:srgbClr val="92D050"/>
              </a:solidFill>
            </a:rPr>
            <a:t> СОШ»</a:t>
          </a:r>
        </a:p>
      </dsp:txBody>
      <dsp:txXfrm>
        <a:off x="6714386" y="2275014"/>
        <a:ext cx="1447000" cy="1418663"/>
      </dsp:txXfrm>
    </dsp:sp>
    <dsp:sp modelId="{827FD952-2195-4DE6-9EBF-877A6FE4007E}">
      <dsp:nvSpPr>
        <dsp:cNvPr id="0" name=""/>
        <dsp:cNvSpPr/>
      </dsp:nvSpPr>
      <dsp:spPr>
        <a:xfrm rot="7156779">
          <a:off x="6724112" y="3812931"/>
          <a:ext cx="233097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6776177" y="3877050"/>
        <a:ext cx="163168" cy="283852"/>
      </dsp:txXfrm>
    </dsp:sp>
    <dsp:sp modelId="{350757F1-C3E1-4791-9BD2-8A1A116A1744}">
      <dsp:nvSpPr>
        <dsp:cNvPr id="0" name=""/>
        <dsp:cNvSpPr/>
      </dsp:nvSpPr>
      <dsp:spPr>
        <a:xfrm>
          <a:off x="5108277" y="4114811"/>
          <a:ext cx="2189626" cy="214349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92D050"/>
              </a:solidFill>
            </a:rPr>
            <a:t>3) МКОУ «</a:t>
          </a:r>
          <a:r>
            <a:rPr lang="ru-RU" sz="1400" kern="1200" dirty="0" err="1">
              <a:solidFill>
                <a:srgbClr val="92D050"/>
              </a:solidFill>
            </a:rPr>
            <a:t>Назиевская</a:t>
          </a:r>
          <a:r>
            <a:rPr lang="ru-RU" sz="1400" kern="1200" dirty="0">
              <a:solidFill>
                <a:srgbClr val="92D050"/>
              </a:solidFill>
            </a:rPr>
            <a:t> СОШ»  - МКОУ «</a:t>
          </a:r>
          <a:r>
            <a:rPr lang="ru-RU" sz="1400" kern="1200" dirty="0" err="1">
              <a:solidFill>
                <a:srgbClr val="92D050"/>
              </a:solidFill>
            </a:rPr>
            <a:t>Приладожская</a:t>
          </a:r>
          <a:r>
            <a:rPr lang="ru-RU" sz="1400" kern="1200" dirty="0">
              <a:solidFill>
                <a:srgbClr val="92D050"/>
              </a:solidFill>
            </a:rPr>
            <a:t> СОШ»</a:t>
          </a:r>
        </a:p>
      </dsp:txBody>
      <dsp:txXfrm>
        <a:off x="5428940" y="4428719"/>
        <a:ext cx="1548300" cy="1515679"/>
      </dsp:txXfrm>
    </dsp:sp>
    <dsp:sp modelId="{3015542B-9072-438F-8381-93E31022F243}">
      <dsp:nvSpPr>
        <dsp:cNvPr id="0" name=""/>
        <dsp:cNvSpPr/>
      </dsp:nvSpPr>
      <dsp:spPr>
        <a:xfrm rot="10739958">
          <a:off x="4791085" y="4972720"/>
          <a:ext cx="224293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4858368" y="5066749"/>
        <a:ext cx="157005" cy="283852"/>
      </dsp:txXfrm>
    </dsp:sp>
    <dsp:sp modelId="{EB7F3DB1-1403-44AF-8799-09F6DD9B26DF}">
      <dsp:nvSpPr>
        <dsp:cNvPr id="0" name=""/>
        <dsp:cNvSpPr/>
      </dsp:nvSpPr>
      <dsp:spPr>
        <a:xfrm>
          <a:off x="2441281" y="4110653"/>
          <a:ext cx="2244210" cy="224402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4</a:t>
          </a:r>
          <a:r>
            <a:rPr lang="ru-RU" sz="1400" kern="1200" dirty="0">
              <a:solidFill>
                <a:srgbClr val="92D050"/>
              </a:solidFill>
            </a:rPr>
            <a:t>) МКОУ «</a:t>
          </a:r>
          <a:r>
            <a:rPr lang="ru-RU" sz="1400" kern="1200" dirty="0" err="1">
              <a:solidFill>
                <a:srgbClr val="92D050"/>
              </a:solidFill>
            </a:rPr>
            <a:t>Суховская</a:t>
          </a:r>
          <a:r>
            <a:rPr lang="ru-RU" sz="1400" kern="1200" dirty="0">
              <a:solidFill>
                <a:srgbClr val="92D050"/>
              </a:solidFill>
            </a:rPr>
            <a:t> СОШ» »  - МКОУ «</a:t>
          </a:r>
          <a:r>
            <a:rPr lang="ru-RU" sz="1400" kern="1200" dirty="0" err="1">
              <a:solidFill>
                <a:srgbClr val="92D050"/>
              </a:solidFill>
            </a:rPr>
            <a:t>Приладожская</a:t>
          </a:r>
          <a:r>
            <a:rPr lang="ru-RU" sz="1400" kern="1200" dirty="0">
              <a:solidFill>
                <a:srgbClr val="92D050"/>
              </a:solidFill>
            </a:rPr>
            <a:t> СОШ»</a:t>
          </a:r>
        </a:p>
      </dsp:txBody>
      <dsp:txXfrm>
        <a:off x="2769938" y="4439283"/>
        <a:ext cx="1586896" cy="1586767"/>
      </dsp:txXfrm>
    </dsp:sp>
    <dsp:sp modelId="{2001254D-693D-486F-8410-004D77A3CABD}">
      <dsp:nvSpPr>
        <dsp:cNvPr id="0" name=""/>
        <dsp:cNvSpPr/>
      </dsp:nvSpPr>
      <dsp:spPr>
        <a:xfrm rot="13543180">
          <a:off x="2474482" y="4017058"/>
          <a:ext cx="268257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542814" y="4140483"/>
        <a:ext cx="187780" cy="283852"/>
      </dsp:txXfrm>
    </dsp:sp>
    <dsp:sp modelId="{F714E632-A079-4BC4-B075-B94E0634E2A8}">
      <dsp:nvSpPr>
        <dsp:cNvPr id="0" name=""/>
        <dsp:cNvSpPr/>
      </dsp:nvSpPr>
      <dsp:spPr>
        <a:xfrm>
          <a:off x="541547" y="2205657"/>
          <a:ext cx="2238869" cy="21524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5) МКОУ «</a:t>
          </a:r>
          <a:r>
            <a:rPr lang="ru-RU" sz="1400" kern="1200" dirty="0" err="1"/>
            <a:t>Синявинская</a:t>
          </a:r>
          <a:r>
            <a:rPr lang="ru-RU" sz="1400" kern="1200" dirty="0"/>
            <a:t> СОШ» - МБОУ «Шлиссельбургская СОШ № 1»</a:t>
          </a:r>
        </a:p>
      </dsp:txBody>
      <dsp:txXfrm>
        <a:off x="869422" y="2520870"/>
        <a:ext cx="1583119" cy="1521984"/>
      </dsp:txXfrm>
    </dsp:sp>
    <dsp:sp modelId="{8B8ED3BE-1EB3-4F65-BE82-31D06D10760E}">
      <dsp:nvSpPr>
        <dsp:cNvPr id="0" name=""/>
        <dsp:cNvSpPr/>
      </dsp:nvSpPr>
      <dsp:spPr>
        <a:xfrm rot="17871702">
          <a:off x="2152703" y="1913178"/>
          <a:ext cx="213496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169761" y="2036107"/>
        <a:ext cx="149447" cy="283852"/>
      </dsp:txXfrm>
    </dsp:sp>
    <dsp:sp modelId="{DB1E70F0-052D-45AD-9537-A51149DF83CB}">
      <dsp:nvSpPr>
        <dsp:cNvPr id="0" name=""/>
        <dsp:cNvSpPr/>
      </dsp:nvSpPr>
      <dsp:spPr>
        <a:xfrm>
          <a:off x="1755466" y="76194"/>
          <a:ext cx="2147251" cy="19918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6) МКОУ «</a:t>
          </a:r>
          <a:r>
            <a:rPr lang="ru-RU" sz="1400" kern="1200" dirty="0" err="1"/>
            <a:t>Шумская</a:t>
          </a:r>
          <a:r>
            <a:rPr lang="ru-RU" sz="1400" kern="1200" dirty="0"/>
            <a:t> СОШ» - МБОУ «Шлиссельбургская СОШ № 1»</a:t>
          </a:r>
        </a:p>
      </dsp:txBody>
      <dsp:txXfrm>
        <a:off x="2069924" y="367892"/>
        <a:ext cx="1518335" cy="1408445"/>
      </dsp:txXfrm>
    </dsp:sp>
    <dsp:sp modelId="{F8BBEEC3-2F47-4B60-A9AD-41DB31D94D5F}">
      <dsp:nvSpPr>
        <dsp:cNvPr id="0" name=""/>
        <dsp:cNvSpPr/>
      </dsp:nvSpPr>
      <dsp:spPr>
        <a:xfrm rot="2786694">
          <a:off x="3576616" y="1772274"/>
          <a:ext cx="286174" cy="473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589964" y="1835782"/>
        <a:ext cx="200322" cy="283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60AD8-523E-416B-830D-6B2B941CB019}">
      <dsp:nvSpPr>
        <dsp:cNvPr id="0" name=""/>
        <dsp:cNvSpPr/>
      </dsp:nvSpPr>
      <dsp:spPr>
        <a:xfrm>
          <a:off x="0" y="0"/>
          <a:ext cx="8153400" cy="13628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Основными </a:t>
          </a:r>
          <a:r>
            <a:rPr lang="ru-RU" sz="1800" kern="1200" dirty="0">
              <a:solidFill>
                <a:srgbClr val="FF0000"/>
              </a:solidFill>
            </a:rPr>
            <a:t>задачами </a:t>
          </a:r>
          <a:r>
            <a:rPr lang="ru-RU" sz="1800" kern="1200" dirty="0">
              <a:solidFill>
                <a:schemeClr val="bg1"/>
              </a:solidFill>
            </a:rPr>
            <a:t>пре</a:t>
          </a:r>
          <a:r>
            <a:rPr lang="ru-RU" sz="1800" kern="1200" dirty="0"/>
            <a:t>длагаемого проекта являются: </a:t>
          </a:r>
        </a:p>
      </dsp:txBody>
      <dsp:txXfrm>
        <a:off x="2038350" y="0"/>
        <a:ext cx="4076700" cy="1022169"/>
      </dsp:txXfrm>
    </dsp:sp>
    <dsp:sp modelId="{2FFAC18E-6C33-4485-ABE7-E5B1A36A3FC3}">
      <dsp:nvSpPr>
        <dsp:cNvPr id="0" name=""/>
        <dsp:cNvSpPr/>
      </dsp:nvSpPr>
      <dsp:spPr>
        <a:xfrm>
          <a:off x="0" y="1283846"/>
          <a:ext cx="8153400" cy="8636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	</a:t>
          </a:r>
          <a:r>
            <a:rPr lang="ru-RU" sz="1600" kern="1200" dirty="0"/>
            <a:t>актуализация и обобщение имеющегося опыта учителей по формированию и развитию функциональной грамотности учащихся (все уровни решения заданий).</a:t>
          </a:r>
        </a:p>
      </dsp:txBody>
      <dsp:txXfrm>
        <a:off x="0" y="1283846"/>
        <a:ext cx="7937488" cy="863650"/>
      </dsp:txXfrm>
    </dsp:sp>
    <dsp:sp modelId="{8568F9BE-087A-4B5F-BBF8-FAC12957BFAA}">
      <dsp:nvSpPr>
        <dsp:cNvPr id="0" name=""/>
        <dsp:cNvSpPr/>
      </dsp:nvSpPr>
      <dsp:spPr>
        <a:xfrm>
          <a:off x="0" y="2149522"/>
          <a:ext cx="8153400" cy="8636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	</a:t>
          </a:r>
          <a:r>
            <a:rPr lang="ru-RU" sz="1600" kern="1200" dirty="0"/>
            <a:t>предоставление площадок для обмена и диссеминации инновационного педагогического опыта учителей-предметников, работающих по формированию и развитию функциональной грамотности.</a:t>
          </a:r>
        </a:p>
      </dsp:txBody>
      <dsp:txXfrm>
        <a:off x="0" y="2149522"/>
        <a:ext cx="7937488" cy="863650"/>
      </dsp:txXfrm>
    </dsp:sp>
    <dsp:sp modelId="{2AE78E54-BA31-44E1-BF9F-4B80BF1DFA8C}">
      <dsp:nvSpPr>
        <dsp:cNvPr id="0" name=""/>
        <dsp:cNvSpPr/>
      </dsp:nvSpPr>
      <dsp:spPr>
        <a:xfrm>
          <a:off x="0" y="2984063"/>
          <a:ext cx="8153400" cy="8636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	</a:t>
          </a:r>
          <a:r>
            <a:rPr lang="ru-RU" sz="1600" kern="1200" dirty="0"/>
            <a:t>создание условий для образования и самообразования учителей по  вопросам формирования и развития функциональной грамотности учащихся, в том числе в дистанционном режиме, при которых педагог сможет получить адресную консультативную помощь</a:t>
          </a:r>
          <a:r>
            <a:rPr lang="ru-RU" sz="1800" kern="1200" dirty="0"/>
            <a:t>. </a:t>
          </a:r>
        </a:p>
      </dsp:txBody>
      <dsp:txXfrm>
        <a:off x="0" y="2984063"/>
        <a:ext cx="7937488" cy="863650"/>
      </dsp:txXfrm>
    </dsp:sp>
    <dsp:sp modelId="{F222ECB9-CB2E-4E54-8A39-4BAFB814355B}">
      <dsp:nvSpPr>
        <dsp:cNvPr id="0" name=""/>
        <dsp:cNvSpPr/>
      </dsp:nvSpPr>
      <dsp:spPr>
        <a:xfrm>
          <a:off x="0" y="3818604"/>
          <a:ext cx="8153400" cy="8636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	</a:t>
          </a:r>
          <a:r>
            <a:rPr lang="ru-RU" sz="1600" kern="1200" dirty="0"/>
            <a:t>развитие сетевого </a:t>
          </a:r>
          <a:r>
            <a:rPr lang="ru-RU" sz="1600" kern="1200" dirty="0" err="1"/>
            <a:t>межорганизационного</a:t>
          </a:r>
          <a:r>
            <a:rPr lang="ru-RU" sz="1600" kern="1200" dirty="0"/>
            <a:t> взаимодействия по вопросам формирования и развития функциональной грамотности учащихся.</a:t>
          </a:r>
        </a:p>
      </dsp:txBody>
      <dsp:txXfrm>
        <a:off x="0" y="3818604"/>
        <a:ext cx="7937488" cy="863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74F4B-C178-4D02-A062-AF994B4700E8}">
      <dsp:nvSpPr>
        <dsp:cNvPr id="0" name=""/>
        <dsp:cNvSpPr/>
      </dsp:nvSpPr>
      <dsp:spPr>
        <a:xfrm>
          <a:off x="0" y="0"/>
          <a:ext cx="7620000" cy="12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FF0000"/>
              </a:solidFill>
            </a:rPr>
            <a:t>Цель:</a:t>
          </a:r>
          <a:r>
            <a:rPr lang="ru-RU" sz="1900" kern="1200" dirty="0"/>
            <a:t> повышение уровня профессиональной компетентности и включенности учителей  в деятельность по вопросам формирования и развития функциональной грамотности учащихся, как условие повышения качества образования</a:t>
          </a:r>
        </a:p>
      </dsp:txBody>
      <dsp:txXfrm>
        <a:off x="61855" y="61855"/>
        <a:ext cx="7496290" cy="1143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F74BE-1433-407E-A82E-A21ADE74EB7E}">
      <dsp:nvSpPr>
        <dsp:cNvPr id="0" name=""/>
        <dsp:cNvSpPr/>
      </dsp:nvSpPr>
      <dsp:spPr>
        <a:xfrm>
          <a:off x="0" y="153180"/>
          <a:ext cx="7239000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Ключевая идея проекта: </a:t>
          </a:r>
          <a:r>
            <a:rPr lang="ru-RU" sz="1800" kern="1200" dirty="0"/>
            <a:t>Сформированные профессиональные компетенции учителей ШНОР, ШФЗР по разработке поурочных заданий, конспектов уроков по формированию и развитию функциональной грамотности обучающихся и интеграции их в урочную деятельность как средство улучшения образовательных достижений учащихся.</a:t>
          </a:r>
          <a:br>
            <a:rPr lang="ru-RU" sz="1800" kern="1200" dirty="0"/>
          </a:br>
          <a:endParaRPr lang="ru-RU" sz="1800" kern="1200" dirty="0"/>
        </a:p>
      </dsp:txBody>
      <dsp:txXfrm>
        <a:off x="96638" y="249818"/>
        <a:ext cx="7045724" cy="17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323E5C-BC66-42F9-8438-967D3AC7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3F15A3-7D71-440C-97E2-7D9919C9469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4E4FF-1FA8-4B2B-8BA9-59F809ACE67C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98701-351E-4C0D-B125-39B6E38B1AA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98701-351E-4C0D-B125-39B6E38B1AA0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98701-351E-4C0D-B125-39B6E38B1AA0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0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341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9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64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641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78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451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429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6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588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151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q=#%D0%9C%D0%9A%D0%9E%D0%A3%D0%9F%D1%80%D0%B8%D0%BB%D0%B0%D0%B4%D0%BE%D0%B6%D1%81%D0%BA%D0%B0%D1%8F%D0%A1%D0%9E%D0%A8&amp;section=search" TargetMode="External"/><Relationship Id="rId2" Type="http://schemas.openxmlformats.org/officeDocument/2006/relationships/hyperlink" Target="https://infourok.ru/praktiko-orientirovannye-zadaniya-po-formirovaniyu-estestvennonauchnoj-gramotnosti-po-teme-krov-432447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&#1048;&#1085;&#1085;&#1086;&#1074;&#1072;&#1094;&#1080;&#1086;&#1085;&#1085;&#1099;&#1081;%20&#1087;&#1088;&#1086;&#1077;&#1082;&#1090;_%20&#1090;&#1074;&#1086;&#1088;&#1095;&#1077;&#1089;&#1082;&#1072;&#1103;%20&#1083;&#1072;&#1073;&#1086;&#1088;&#1072;&#1090;&#1086;&#1088;&#1080;&#1103;%20&#1087;&#1086;%20&#1060;&#1043;_&#1055;&#1088;&#1086;&#1077;&#1082;&#1090;&#1085;&#1072;&#1103;%20&#1082;&#1086;&#1084;&#1072;&#1085;&#1076;&#1072;%20&#1050;&#1080;&#1088;&#1086;&#1074;&#1089;&#1082;&#1086;&#1075;&#1086;%20&#1084;&#1091;&#1085;&#1080;&#1094;&#1080;&#1087;&#1072;&#1083;&#1100;&#1085;&#1086;&#1075;&#1086;%20&#1088;&#1072;&#1081;&#1086;&#1085;&#1072;_2022.docx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9303533"/>
              </p:ext>
            </p:extLst>
          </p:nvPr>
        </p:nvGraphicFramePr>
        <p:xfrm>
          <a:off x="762000" y="2286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66800" y="5791200"/>
            <a:ext cx="7772400" cy="838200"/>
          </a:xfr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образования Кировского муниципального района Ленинградской области</a:t>
            </a:r>
            <a:b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информационно-методическая служба</a:t>
            </a:r>
            <a:b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проектная команда Кировского муниципального района </a:t>
            </a:r>
            <a:br>
              <a:rPr lang="ru-RU" sz="1400" dirty="0">
                <a:solidFill>
                  <a:srgbClr val="FFFF00"/>
                </a:solidFill>
              </a:rPr>
            </a:b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495800" cy="34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96956"/>
            <a:ext cx="3090863" cy="41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70" y="1447800"/>
            <a:ext cx="325363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8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56097"/>
              </p:ext>
            </p:extLst>
          </p:nvPr>
        </p:nvGraphicFramePr>
        <p:xfrm>
          <a:off x="304798" y="1676400"/>
          <a:ext cx="8229601" cy="5133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1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6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ОО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ФИО педагога (полностью)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Преподаваемый предмет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Современные образовательные технологии, применяемые  для обеспечения функциональной грамотности обучающихся, на уроке…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Форма открытых мероприятий (мастер-классы, пробные мероприятия)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проведения открытых мероприятий/ссылка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3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Мероприятия на уровне опыта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МКОУ «Приладожская СОШ» (по дефицитам МКОУ «Путиловская ООШ» и МКОУ «Назиевская СОШ»)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Орлова Анна Николаевна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Биология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Методы и приемы формирования функциональной грамотности на предметах естественно- научного цикла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Методы и приемы формирования естественно – научной грамотности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 теме: «Иммунитет»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Задание по формированию ФГ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r>
                        <a:rPr lang="ru-RU" sz="900" u="sng">
                          <a:effectLst/>
                          <a:hlinkClick r:id="rId2"/>
                        </a:rPr>
                        <a:t>https://infourok.ru/praktiko-orientirovannye-zadaniya-po-formirovaniyu-estestvennonauchnoj-gramotnosti-po-teme-krov-4324472.html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Применяемая современная образовательная технология: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Технология развивающего обучения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Технология проблемного обучения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Здоровьесберегающая технология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Мастер – класс (очный формат)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15  ноября 2022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hlinkClick r:id="rId3"/>
                        </a:rPr>
                        <a:t>https://vk.com/feed?q=%23%D0%9C%D0%9A%D0%9E%D0%A3%D0%9F%D1%80%D0%B8%D0%BB%D0%B0%D0%B4%D0%BE%D0%B6%D1%81%D0%BA%D0%B0%D1%8F%D0%A1%D0%9E%D0%A8&amp;section=search</a:t>
                      </a:r>
                      <a:r>
                        <a:rPr lang="ru-RU" sz="900" dirty="0">
                          <a:effectLst/>
                        </a:rPr>
                        <a:t> 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26" marR="530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841"/>
            <a:ext cx="82296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1" hangingPunct="1"/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 период  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  01  ноября  по  23  ноября  2022  года  </a:t>
            </a:r>
            <a:b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рамках работы творческой лаборатории подготовлены и проведены 15 открытых мероприятий.  Из них 8 мероприятий на уровне опыта и 7 пробных уроков.</a:t>
            </a:r>
            <a:b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мероприятия организованы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базах школ-партнеров согласно утвержденным планам-графикам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6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сопровождение образовательного события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40507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25592"/>
            <a:ext cx="4800600" cy="505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23" y="228600"/>
            <a:ext cx="5072062" cy="34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89809"/>
            <a:ext cx="4886325" cy="31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6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2" y="3510042"/>
            <a:ext cx="3362491" cy="325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85"/>
            <a:ext cx="3534892" cy="342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3" y="72768"/>
            <a:ext cx="3131336" cy="330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3" y="3517977"/>
            <a:ext cx="3204676" cy="336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7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1312589"/>
              </p:ext>
            </p:extLst>
          </p:nvPr>
        </p:nvGraphicFramePr>
        <p:xfrm>
          <a:off x="533400" y="0"/>
          <a:ext cx="8077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75349"/>
              </p:ext>
            </p:extLst>
          </p:nvPr>
        </p:nvGraphicFramePr>
        <p:xfrm>
          <a:off x="533400" y="1524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483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6447610"/>
              </p:ext>
            </p:extLst>
          </p:nvPr>
        </p:nvGraphicFramePr>
        <p:xfrm>
          <a:off x="609600" y="-1"/>
          <a:ext cx="8229600" cy="169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" y="1694174"/>
            <a:ext cx="4822166" cy="2366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462463" cy="222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50" y="1699861"/>
            <a:ext cx="4762500" cy="1882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557375" cy="218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6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22218"/>
              </p:ext>
            </p:extLst>
          </p:nvPr>
        </p:nvGraphicFramePr>
        <p:xfrm>
          <a:off x="304800" y="1295400"/>
          <a:ext cx="8382001" cy="5239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ОО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Мероприятия на уровне опыта\7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Пробные уроки/7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Отзыв на мероприятия на уровне опыта (ШНОР, ШФЗР)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Анализ пробного урока и рекомендации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(наставники)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МБОУ Шлиссельбургская СОШ №1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Физика 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Русский язык и литература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Серия мероприятий и мастер-классов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МКОУ «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Приладожская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СОШ»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Биология 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Русский язык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«ОСШ №2»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физика	9 класс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начальная школа	1-4 классы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«Суховская ООШ»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Общество 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Русский язык 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«Назиевская СОШ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1/Биология 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«Синявинская СОШ»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1/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МБОУ «ОСШ №3»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Физика	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«Шумская СОШ»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2/Литература 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История	 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МКОУ «Путиловская ООШ»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Химия	 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ИТОГО: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04" marR="4490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4993956"/>
              </p:ext>
            </p:extLst>
          </p:nvPr>
        </p:nvGraphicFramePr>
        <p:xfrm>
          <a:off x="11373" y="0"/>
          <a:ext cx="8681113" cy="158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21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8437997"/>
              </p:ext>
            </p:extLst>
          </p:nvPr>
        </p:nvGraphicFramePr>
        <p:xfrm>
          <a:off x="685800" y="304800"/>
          <a:ext cx="8305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388">
            <a:off x="363243" y="3268910"/>
            <a:ext cx="4114800" cy="26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20818"/>
            <a:ext cx="2881312" cy="40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823">
            <a:off x="4351209" y="3160220"/>
            <a:ext cx="4555425" cy="303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116967"/>
              </p:ext>
            </p:extLst>
          </p:nvPr>
        </p:nvGraphicFramePr>
        <p:xfrm>
          <a:off x="914400" y="24384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09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hlinkClick r:id="rId3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2355411686"/>
              </p:ext>
            </p:extLst>
          </p:nvPr>
        </p:nvGraphicFramePr>
        <p:xfrm>
          <a:off x="685800" y="1219200"/>
          <a:ext cx="7467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04352"/>
            <a:ext cx="2028825" cy="289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75005722"/>
              </p:ext>
            </p:extLst>
          </p:nvPr>
        </p:nvGraphicFramePr>
        <p:xfrm>
          <a:off x="1828800" y="152400"/>
          <a:ext cx="708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916817" y="3505200"/>
            <a:ext cx="7074781" cy="3352800"/>
            <a:chOff x="0" y="1542361"/>
            <a:chExt cx="7120161" cy="315816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542361"/>
              <a:ext cx="7120161" cy="31581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54169" y="1696530"/>
              <a:ext cx="6811823" cy="2849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solidFill>
                    <a:srgbClr val="FF0000"/>
                  </a:solidFill>
                </a:rPr>
                <a:t>Целевая аудитория</a:t>
              </a:r>
              <a:r>
                <a:rPr lang="ru-RU" sz="2800" kern="1200" dirty="0"/>
                <a:t>: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 Учителя-предметники, работающие по формированию и развитию функциональной грамотности обучающих, в образовательных организациях, включенных в  реализацию региональной инновационной программы  «Сетевое  наставничество  во взаимодействии школ с высокими и низкими результатами подготовки обучающихся: организационные механизмы» в 2022-2023 учебном году.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56544"/>
              </p:ext>
            </p:extLst>
          </p:nvPr>
        </p:nvGraphicFramePr>
        <p:xfrm>
          <a:off x="838200" y="9906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85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58568"/>
              </p:ext>
            </p:extLst>
          </p:nvPr>
        </p:nvGraphicFramePr>
        <p:xfrm>
          <a:off x="685800" y="6096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36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47808"/>
              </p:ext>
            </p:extLst>
          </p:nvPr>
        </p:nvGraphicFramePr>
        <p:xfrm>
          <a:off x="152400" y="4572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95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73922"/>
              </p:ext>
            </p:extLst>
          </p:nvPr>
        </p:nvGraphicFramePr>
        <p:xfrm>
          <a:off x="762000" y="1948218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3082893"/>
              </p:ext>
            </p:extLst>
          </p:nvPr>
        </p:nvGraphicFramePr>
        <p:xfrm>
          <a:off x="914400" y="3810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888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0735260"/>
              </p:ext>
            </p:extLst>
          </p:nvPr>
        </p:nvGraphicFramePr>
        <p:xfrm>
          <a:off x="1752600" y="152400"/>
          <a:ext cx="7239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26457"/>
              </p:ext>
            </p:extLst>
          </p:nvPr>
        </p:nvGraphicFramePr>
        <p:xfrm>
          <a:off x="1828800" y="24384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4584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36805"/>
            <a:ext cx="7315200" cy="715962"/>
          </a:xfr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Управленческие решения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3387"/>
            <a:ext cx="308380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92" y="1981200"/>
            <a:ext cx="2895600" cy="38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83" y="2025865"/>
            <a:ext cx="2909448" cy="383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2501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1534</Words>
  <Application>Microsoft Office PowerPoint</Application>
  <PresentationFormat>On-screen Show (4:3)</PresentationFormat>
  <Paragraphs>162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Microsoft Sans Serif</vt:lpstr>
      <vt:lpstr>Times New Roman</vt:lpstr>
      <vt:lpstr>powerpoint-template-24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Управленческие решения</vt:lpstr>
      <vt:lpstr>PowerPoint Presentation</vt:lpstr>
      <vt:lpstr>В  период  с  01  ноября  по  23  ноября  2022  года   в рамках работы творческой лаборатории подготовлены и проведены 15 открытых мероприятий.  Из них 8 мероприятий на уровне опыта и 7 пробных уроков. Все мероприятия организованы на базах школ-партнеров согласно утвержденным планам-графикам</vt:lpstr>
      <vt:lpstr>Информационное сопровождение образовательного события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Замотин Александр Юрьевич</cp:lastModifiedBy>
  <cp:revision>370</cp:revision>
  <dcterms:created xsi:type="dcterms:W3CDTF">2007-04-02T02:11:51Z</dcterms:created>
  <dcterms:modified xsi:type="dcterms:W3CDTF">2022-12-05T06:23:57Z</dcterms:modified>
</cp:coreProperties>
</file>